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2.jpg" ContentType="image/jpg"/>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3" r:id="rId1"/>
    <p:sldMasterId id="2147484052" r:id="rId2"/>
    <p:sldMasterId id="2147484070" r:id="rId3"/>
  </p:sldMasterIdLst>
  <p:notesMasterIdLst>
    <p:notesMasterId r:id="rId25"/>
  </p:notesMasterIdLst>
  <p:handoutMasterIdLst>
    <p:handoutMasterId r:id="rId26"/>
  </p:handoutMasterIdLst>
  <p:sldIdLst>
    <p:sldId id="604" r:id="rId4"/>
    <p:sldId id="599" r:id="rId5"/>
    <p:sldId id="607" r:id="rId6"/>
    <p:sldId id="603" r:id="rId7"/>
    <p:sldId id="447" r:id="rId8"/>
    <p:sldId id="612" r:id="rId9"/>
    <p:sldId id="1244" r:id="rId10"/>
    <p:sldId id="608" r:id="rId11"/>
    <p:sldId id="610" r:id="rId12"/>
    <p:sldId id="611" r:id="rId13"/>
    <p:sldId id="609" r:id="rId14"/>
    <p:sldId id="823" r:id="rId15"/>
    <p:sldId id="276" r:id="rId16"/>
    <p:sldId id="1243" r:id="rId17"/>
    <p:sldId id="587" r:id="rId18"/>
    <p:sldId id="588" r:id="rId19"/>
    <p:sldId id="601" r:id="rId20"/>
    <p:sldId id="596" r:id="rId21"/>
    <p:sldId id="453" r:id="rId22"/>
    <p:sldId id="1242" r:id="rId23"/>
    <p:sldId id="450"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696" userDrawn="1">
          <p15:clr>
            <a:srgbClr val="A4A3A4"/>
          </p15:clr>
        </p15:guide>
        <p15:guide id="22" pos="4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E. White" initials="MEW" lastIdx="1" clrIdx="0">
    <p:extLst>
      <p:ext uri="{19B8F6BF-5375-455C-9EA6-DF929625EA0E}">
        <p15:presenceInfo xmlns:p15="http://schemas.microsoft.com/office/powerpoint/2012/main" userId="S::mewhite@adb.org::572a4d59-334b-43d8-902c-170abdb52d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586D2D"/>
    <a:srgbClr val="FFFF99"/>
    <a:srgbClr val="FF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65" autoAdjust="0"/>
    <p:restoredTop sz="92987" autoAdjust="0"/>
  </p:normalViewPr>
  <p:slideViewPr>
    <p:cSldViewPr snapToGrid="0" showGuides="1">
      <p:cViewPr varScale="1">
        <p:scale>
          <a:sx n="62" d="100"/>
          <a:sy n="62" d="100"/>
        </p:scale>
        <p:origin x="1000" y="44"/>
      </p:cViewPr>
      <p:guideLst>
        <p:guide orient="horz" pos="696"/>
        <p:guide pos="456"/>
      </p:guideLst>
    </p:cSldViewPr>
  </p:slideViewPr>
  <p:notesTextViewPr>
    <p:cViewPr>
      <p:scale>
        <a:sx n="100" d="100"/>
        <a:sy n="100" d="100"/>
      </p:scale>
      <p:origin x="0" y="0"/>
    </p:cViewPr>
  </p:notesTextViewPr>
  <p:sorterViewPr>
    <p:cViewPr>
      <p:scale>
        <a:sx n="80" d="100"/>
        <a:sy n="80" d="100"/>
      </p:scale>
      <p:origin x="0" y="-384"/>
    </p:cViewPr>
  </p:sorterViewPr>
  <p:notesViewPr>
    <p:cSldViewPr snapToGrid="0">
      <p:cViewPr varScale="1">
        <p:scale>
          <a:sx n="65" d="100"/>
          <a:sy n="65" d="100"/>
        </p:scale>
        <p:origin x="3125"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47711611655568"/>
          <c:y val="0.12740759299169457"/>
          <c:w val="0.73930802065079426"/>
          <c:h val="0.49954409191429061"/>
        </c:manualLayout>
      </c:layout>
      <c:barChart>
        <c:barDir val="col"/>
        <c:grouping val="clustered"/>
        <c:varyColors val="0"/>
        <c:ser>
          <c:idx val="0"/>
          <c:order val="0"/>
          <c:tx>
            <c:strRef>
              <c:f>Sheet1!$B$1</c:f>
              <c:strCache>
                <c:ptCount val="1"/>
                <c:pt idx="0">
                  <c:v>100% State Owned</c:v>
                </c:pt>
              </c:strCache>
            </c:strRef>
          </c:tx>
          <c:spPr>
            <a:solidFill>
              <a:schemeClr val="accent1"/>
            </a:solidFill>
            <a:ln>
              <a:noFill/>
            </a:ln>
            <a:effectLst/>
          </c:spPr>
          <c:invertIfNegative val="0"/>
          <c:cat>
            <c:strRef>
              <c:f>Sheet1!$A$2</c:f>
              <c:strCache>
                <c:ptCount val="1"/>
                <c:pt idx="0">
                  <c:v>Number of Companies (122)</c:v>
                </c:pt>
              </c:strCache>
            </c:strRef>
          </c:cat>
          <c:val>
            <c:numRef>
              <c:f>Sheet1!$B$2</c:f>
              <c:numCache>
                <c:formatCode>General</c:formatCode>
                <c:ptCount val="1"/>
                <c:pt idx="0">
                  <c:v>37</c:v>
                </c:pt>
              </c:numCache>
            </c:numRef>
          </c:val>
          <c:extLst>
            <c:ext xmlns:c16="http://schemas.microsoft.com/office/drawing/2014/chart" uri="{C3380CC4-5D6E-409C-BE32-E72D297353CC}">
              <c16:uniqueId val="{00000000-9E2E-4435-BCD0-6E626D71F185}"/>
            </c:ext>
          </c:extLst>
        </c:ser>
        <c:ser>
          <c:idx val="1"/>
          <c:order val="1"/>
          <c:tx>
            <c:strRef>
              <c:f>Sheet1!$C$1</c:f>
              <c:strCache>
                <c:ptCount val="1"/>
                <c:pt idx="0">
                  <c:v>Over 50% State Owned</c:v>
                </c:pt>
              </c:strCache>
            </c:strRef>
          </c:tx>
          <c:spPr>
            <a:solidFill>
              <a:schemeClr val="accent2"/>
            </a:solidFill>
            <a:ln>
              <a:noFill/>
            </a:ln>
            <a:effectLst/>
          </c:spPr>
          <c:invertIfNegative val="0"/>
          <c:cat>
            <c:strRef>
              <c:f>Sheet1!$A$2</c:f>
              <c:strCache>
                <c:ptCount val="1"/>
                <c:pt idx="0">
                  <c:v>Number of Companies (122)</c:v>
                </c:pt>
              </c:strCache>
            </c:strRef>
          </c:cat>
          <c:val>
            <c:numRef>
              <c:f>Sheet1!$C$2</c:f>
              <c:numCache>
                <c:formatCode>General</c:formatCode>
                <c:ptCount val="1"/>
                <c:pt idx="0">
                  <c:v>68</c:v>
                </c:pt>
              </c:numCache>
            </c:numRef>
          </c:val>
          <c:extLst>
            <c:ext xmlns:c16="http://schemas.microsoft.com/office/drawing/2014/chart" uri="{C3380CC4-5D6E-409C-BE32-E72D297353CC}">
              <c16:uniqueId val="{00000001-9E2E-4435-BCD0-6E626D71F185}"/>
            </c:ext>
          </c:extLst>
        </c:ser>
        <c:ser>
          <c:idx val="2"/>
          <c:order val="2"/>
          <c:tx>
            <c:strRef>
              <c:f>Sheet1!$D$1</c:f>
              <c:strCache>
                <c:ptCount val="1"/>
                <c:pt idx="0">
                  <c:v>Less than 50% State Owned</c:v>
                </c:pt>
              </c:strCache>
            </c:strRef>
          </c:tx>
          <c:spPr>
            <a:solidFill>
              <a:schemeClr val="accent3"/>
            </a:solidFill>
            <a:ln>
              <a:noFill/>
            </a:ln>
            <a:effectLst/>
          </c:spPr>
          <c:invertIfNegative val="0"/>
          <c:cat>
            <c:strRef>
              <c:f>Sheet1!$A$2</c:f>
              <c:strCache>
                <c:ptCount val="1"/>
                <c:pt idx="0">
                  <c:v>Number of Companies (122)</c:v>
                </c:pt>
              </c:strCache>
            </c:strRef>
          </c:cat>
          <c:val>
            <c:numRef>
              <c:f>Sheet1!$D$2</c:f>
              <c:numCache>
                <c:formatCode>General</c:formatCode>
                <c:ptCount val="1"/>
                <c:pt idx="0">
                  <c:v>17</c:v>
                </c:pt>
              </c:numCache>
            </c:numRef>
          </c:val>
          <c:extLst>
            <c:ext xmlns:c16="http://schemas.microsoft.com/office/drawing/2014/chart" uri="{C3380CC4-5D6E-409C-BE32-E72D297353CC}">
              <c16:uniqueId val="{00000002-9E2E-4435-BCD0-6E626D71F185}"/>
            </c:ext>
          </c:extLst>
        </c:ser>
        <c:dLbls>
          <c:showLegendKey val="0"/>
          <c:showVal val="0"/>
          <c:showCatName val="0"/>
          <c:showSerName val="0"/>
          <c:showPercent val="0"/>
          <c:showBubbleSize val="0"/>
        </c:dLbls>
        <c:gapWidth val="219"/>
        <c:overlap val="-27"/>
        <c:axId val="522071160"/>
        <c:axId val="522073456"/>
      </c:barChart>
      <c:catAx>
        <c:axId val="52207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2073456"/>
        <c:crosses val="autoZero"/>
        <c:auto val="1"/>
        <c:lblAlgn val="ctr"/>
        <c:lblOffset val="100"/>
        <c:noMultiLvlLbl val="0"/>
      </c:catAx>
      <c:valAx>
        <c:axId val="522073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20711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en-US"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3.5269646164911982E-2"/>
          <c:y val="0.77391622026365514"/>
          <c:w val="0.93025787570838459"/>
          <c:h val="0.17069681810374443"/>
        </c:manualLayout>
      </c:layout>
      <c:overlay val="0"/>
      <c:spPr>
        <a:noFill/>
        <a:ln>
          <a:noFill/>
        </a:ln>
        <a:effectLst/>
      </c:spPr>
      <c:txPr>
        <a:bodyPr rot="0" spcFirstLastPara="1" vertOverflow="ellipsis" vert="horz" wrap="square" anchor="ctr" anchorCtr="1"/>
        <a:lstStyle/>
        <a:p>
          <a:pPr>
            <a:defRPr lang="en-US"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5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32221182338516"/>
          <c:y val="0.1146339164195067"/>
          <c:w val="0.66771619321100972"/>
          <c:h val="0.51015326769462399"/>
        </c:manualLayout>
      </c:layout>
      <c:barChart>
        <c:barDir val="col"/>
        <c:grouping val="clustered"/>
        <c:varyColors val="0"/>
        <c:ser>
          <c:idx val="0"/>
          <c:order val="0"/>
          <c:tx>
            <c:strRef>
              <c:f>Sheet1!$B$1</c:f>
              <c:strCache>
                <c:ptCount val="1"/>
                <c:pt idx="0">
                  <c:v>Good Performance</c:v>
                </c:pt>
              </c:strCache>
            </c:strRef>
          </c:tx>
          <c:spPr>
            <a:solidFill>
              <a:schemeClr val="accent1"/>
            </a:solidFill>
            <a:ln>
              <a:noFill/>
            </a:ln>
            <a:effectLst/>
          </c:spPr>
          <c:invertIfNegative val="0"/>
          <c:cat>
            <c:strRef>
              <c:f>Sheet1!$A$2</c:f>
              <c:strCache>
                <c:ptCount val="1"/>
                <c:pt idx="0">
                  <c:v>Number of PDAMs (378)</c:v>
                </c:pt>
              </c:strCache>
            </c:strRef>
          </c:cat>
          <c:val>
            <c:numRef>
              <c:f>Sheet1!$B$2</c:f>
              <c:numCache>
                <c:formatCode>General</c:formatCode>
                <c:ptCount val="1"/>
                <c:pt idx="0">
                  <c:v>209</c:v>
                </c:pt>
              </c:numCache>
            </c:numRef>
          </c:val>
          <c:extLst>
            <c:ext xmlns:c16="http://schemas.microsoft.com/office/drawing/2014/chart" uri="{C3380CC4-5D6E-409C-BE32-E72D297353CC}">
              <c16:uniqueId val="{00000000-F1A3-4EAC-AF9B-FF5A147B40E5}"/>
            </c:ext>
          </c:extLst>
        </c:ser>
        <c:ser>
          <c:idx val="1"/>
          <c:order val="1"/>
          <c:tx>
            <c:strRef>
              <c:f>Sheet1!$C$1</c:f>
              <c:strCache>
                <c:ptCount val="1"/>
                <c:pt idx="0">
                  <c:v>Average Performance</c:v>
                </c:pt>
              </c:strCache>
            </c:strRef>
          </c:tx>
          <c:spPr>
            <a:solidFill>
              <a:schemeClr val="accent2"/>
            </a:solidFill>
            <a:ln>
              <a:noFill/>
            </a:ln>
            <a:effectLst/>
          </c:spPr>
          <c:invertIfNegative val="0"/>
          <c:cat>
            <c:strRef>
              <c:f>Sheet1!$A$2</c:f>
              <c:strCache>
                <c:ptCount val="1"/>
                <c:pt idx="0">
                  <c:v>Number of PDAMs (378)</c:v>
                </c:pt>
              </c:strCache>
            </c:strRef>
          </c:cat>
          <c:val>
            <c:numRef>
              <c:f>Sheet1!$C$2</c:f>
              <c:numCache>
                <c:formatCode>General</c:formatCode>
                <c:ptCount val="1"/>
                <c:pt idx="0">
                  <c:v>103</c:v>
                </c:pt>
              </c:numCache>
            </c:numRef>
          </c:val>
          <c:extLst>
            <c:ext xmlns:c16="http://schemas.microsoft.com/office/drawing/2014/chart" uri="{C3380CC4-5D6E-409C-BE32-E72D297353CC}">
              <c16:uniqueId val="{00000001-F1A3-4EAC-AF9B-FF5A147B40E5}"/>
            </c:ext>
          </c:extLst>
        </c:ser>
        <c:ser>
          <c:idx val="2"/>
          <c:order val="2"/>
          <c:tx>
            <c:strRef>
              <c:f>Sheet1!$D$1</c:f>
              <c:strCache>
                <c:ptCount val="1"/>
                <c:pt idx="0">
                  <c:v>Low Performance</c:v>
                </c:pt>
              </c:strCache>
            </c:strRef>
          </c:tx>
          <c:spPr>
            <a:solidFill>
              <a:schemeClr val="accent3"/>
            </a:solidFill>
            <a:ln>
              <a:noFill/>
            </a:ln>
            <a:effectLst/>
          </c:spPr>
          <c:invertIfNegative val="0"/>
          <c:cat>
            <c:strRef>
              <c:f>Sheet1!$A$2</c:f>
              <c:strCache>
                <c:ptCount val="1"/>
                <c:pt idx="0">
                  <c:v>Number of PDAMs (378)</c:v>
                </c:pt>
              </c:strCache>
            </c:strRef>
          </c:cat>
          <c:val>
            <c:numRef>
              <c:f>Sheet1!$D$2</c:f>
              <c:numCache>
                <c:formatCode>General</c:formatCode>
                <c:ptCount val="1"/>
                <c:pt idx="0">
                  <c:v>66</c:v>
                </c:pt>
              </c:numCache>
            </c:numRef>
          </c:val>
          <c:extLst>
            <c:ext xmlns:c16="http://schemas.microsoft.com/office/drawing/2014/chart" uri="{C3380CC4-5D6E-409C-BE32-E72D297353CC}">
              <c16:uniqueId val="{00000002-F1A3-4EAC-AF9B-FF5A147B40E5}"/>
            </c:ext>
          </c:extLst>
        </c:ser>
        <c:dLbls>
          <c:showLegendKey val="0"/>
          <c:showVal val="0"/>
          <c:showCatName val="0"/>
          <c:showSerName val="0"/>
          <c:showPercent val="0"/>
          <c:showBubbleSize val="0"/>
        </c:dLbls>
        <c:gapWidth val="219"/>
        <c:overlap val="-27"/>
        <c:axId val="522071160"/>
        <c:axId val="522073456"/>
      </c:barChart>
      <c:catAx>
        <c:axId val="52207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2073456"/>
        <c:crosses val="autoZero"/>
        <c:auto val="1"/>
        <c:lblAlgn val="ctr"/>
        <c:lblOffset val="100"/>
        <c:noMultiLvlLbl val="0"/>
      </c:catAx>
      <c:valAx>
        <c:axId val="522073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2071160"/>
        <c:crosses val="autoZero"/>
        <c:crossBetween val="between"/>
      </c:valAx>
      <c:spPr>
        <a:noFill/>
        <a:ln>
          <a:noFill/>
        </a:ln>
        <a:effectLst/>
      </c:spPr>
    </c:plotArea>
    <c:legend>
      <c:legendPos val="b"/>
      <c:layout>
        <c:manualLayout>
          <c:xMode val="edge"/>
          <c:yMode val="edge"/>
          <c:x val="0.1432905746730615"/>
          <c:y val="0.7793763081362679"/>
          <c:w val="0.647980732302333"/>
          <c:h val="0.1647990704781124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50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2743269571445"/>
          <c:y val="0.15957500336654898"/>
          <c:w val="0.77756646413651909"/>
          <c:h val="0.45665358245036691"/>
        </c:manualLayout>
      </c:layout>
      <c:barChart>
        <c:barDir val="col"/>
        <c:grouping val="clustered"/>
        <c:varyColors val="0"/>
        <c:ser>
          <c:idx val="0"/>
          <c:order val="0"/>
          <c:tx>
            <c:strRef>
              <c:f>Sheet1!$B$1</c:f>
              <c:strCache>
                <c:ptCount val="1"/>
                <c:pt idx="0">
                  <c:v>Credit Worthy</c:v>
                </c:pt>
              </c:strCache>
            </c:strRef>
          </c:tx>
          <c:spPr>
            <a:solidFill>
              <a:schemeClr val="accent1"/>
            </a:solidFill>
            <a:ln>
              <a:noFill/>
            </a:ln>
            <a:effectLst/>
          </c:spPr>
          <c:invertIfNegative val="0"/>
          <c:cat>
            <c:strRef>
              <c:f>Sheet1!$A$2</c:f>
              <c:strCache>
                <c:ptCount val="1"/>
                <c:pt idx="0">
                  <c:v>Number of WDs (41)</c:v>
                </c:pt>
              </c:strCache>
            </c:strRef>
          </c:cat>
          <c:val>
            <c:numRef>
              <c:f>Sheet1!$B$2</c:f>
              <c:numCache>
                <c:formatCode>General</c:formatCode>
                <c:ptCount val="1"/>
                <c:pt idx="0">
                  <c:v>10</c:v>
                </c:pt>
              </c:numCache>
            </c:numRef>
          </c:val>
          <c:extLst>
            <c:ext xmlns:c16="http://schemas.microsoft.com/office/drawing/2014/chart" uri="{C3380CC4-5D6E-409C-BE32-E72D297353CC}">
              <c16:uniqueId val="{00000000-47AE-48FE-88B8-07C403EFE357}"/>
            </c:ext>
          </c:extLst>
        </c:ser>
        <c:ser>
          <c:idx val="1"/>
          <c:order val="1"/>
          <c:tx>
            <c:strRef>
              <c:f>Sheet1!$C$1</c:f>
              <c:strCache>
                <c:ptCount val="1"/>
                <c:pt idx="0">
                  <c:v>Semi-Credit Worthy</c:v>
                </c:pt>
              </c:strCache>
            </c:strRef>
          </c:tx>
          <c:spPr>
            <a:solidFill>
              <a:schemeClr val="accent2"/>
            </a:solidFill>
            <a:ln>
              <a:noFill/>
            </a:ln>
            <a:effectLst/>
          </c:spPr>
          <c:invertIfNegative val="0"/>
          <c:cat>
            <c:strRef>
              <c:f>Sheet1!$A$2</c:f>
              <c:strCache>
                <c:ptCount val="1"/>
                <c:pt idx="0">
                  <c:v>Number of WDs (41)</c:v>
                </c:pt>
              </c:strCache>
            </c:strRef>
          </c:cat>
          <c:val>
            <c:numRef>
              <c:f>Sheet1!$C$2</c:f>
              <c:numCache>
                <c:formatCode>General</c:formatCode>
                <c:ptCount val="1"/>
                <c:pt idx="0">
                  <c:v>23</c:v>
                </c:pt>
              </c:numCache>
            </c:numRef>
          </c:val>
          <c:extLst>
            <c:ext xmlns:c16="http://schemas.microsoft.com/office/drawing/2014/chart" uri="{C3380CC4-5D6E-409C-BE32-E72D297353CC}">
              <c16:uniqueId val="{00000001-47AE-48FE-88B8-07C403EFE357}"/>
            </c:ext>
          </c:extLst>
        </c:ser>
        <c:ser>
          <c:idx val="2"/>
          <c:order val="2"/>
          <c:tx>
            <c:strRef>
              <c:f>Sheet1!$D$1</c:f>
              <c:strCache>
                <c:ptCount val="1"/>
                <c:pt idx="0">
                  <c:v>Pre-Credit Worthy</c:v>
                </c:pt>
              </c:strCache>
            </c:strRef>
          </c:tx>
          <c:spPr>
            <a:solidFill>
              <a:schemeClr val="accent3"/>
            </a:solidFill>
            <a:ln>
              <a:noFill/>
            </a:ln>
            <a:effectLst/>
          </c:spPr>
          <c:invertIfNegative val="0"/>
          <c:cat>
            <c:strRef>
              <c:f>Sheet1!$A$2</c:f>
              <c:strCache>
                <c:ptCount val="1"/>
                <c:pt idx="0">
                  <c:v>Number of WDs (41)</c:v>
                </c:pt>
              </c:strCache>
            </c:strRef>
          </c:cat>
          <c:val>
            <c:numRef>
              <c:f>Sheet1!$D$2</c:f>
              <c:numCache>
                <c:formatCode>General</c:formatCode>
                <c:ptCount val="1"/>
                <c:pt idx="0">
                  <c:v>8</c:v>
                </c:pt>
              </c:numCache>
            </c:numRef>
          </c:val>
          <c:extLst>
            <c:ext xmlns:c16="http://schemas.microsoft.com/office/drawing/2014/chart" uri="{C3380CC4-5D6E-409C-BE32-E72D297353CC}">
              <c16:uniqueId val="{00000002-47AE-48FE-88B8-07C403EFE357}"/>
            </c:ext>
          </c:extLst>
        </c:ser>
        <c:dLbls>
          <c:showLegendKey val="0"/>
          <c:showVal val="0"/>
          <c:showCatName val="0"/>
          <c:showSerName val="0"/>
          <c:showPercent val="0"/>
          <c:showBubbleSize val="0"/>
        </c:dLbls>
        <c:gapWidth val="219"/>
        <c:overlap val="-27"/>
        <c:axId val="522071160"/>
        <c:axId val="522073456"/>
      </c:barChart>
      <c:catAx>
        <c:axId val="52207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2073456"/>
        <c:crosses val="autoZero"/>
        <c:auto val="1"/>
        <c:lblAlgn val="ctr"/>
        <c:lblOffset val="100"/>
        <c:noMultiLvlLbl val="0"/>
      </c:catAx>
      <c:valAx>
        <c:axId val="522073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2071160"/>
        <c:crosses val="autoZero"/>
        <c:crossBetween val="between"/>
      </c:valAx>
      <c:spPr>
        <a:noFill/>
        <a:ln>
          <a:noFill/>
        </a:ln>
        <a:effectLst/>
      </c:spPr>
    </c:plotArea>
    <c:legend>
      <c:legendPos val="b"/>
      <c:layout>
        <c:manualLayout>
          <c:xMode val="edge"/>
          <c:yMode val="edge"/>
          <c:x val="0.13894024432988294"/>
          <c:y val="0.77362023280372127"/>
          <c:w val="0.71175245340031168"/>
          <c:h val="0.1720968248669664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50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58" tIns="46580" rIns="93158" bIns="46580" rtlCol="0"/>
          <a:lstStyle>
            <a:lvl1pPr algn="r">
              <a:defRPr sz="1300"/>
            </a:lvl1pPr>
          </a:lstStyle>
          <a:p>
            <a:fld id="{7FB3EFF2-414F-42A0-B21D-85EE61133B7D}" type="datetimeFigureOut">
              <a:rPr lang="en-US" smtClean="0"/>
              <a:pPr/>
              <a:t>27/02/2020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58" tIns="46580" rIns="93158" bIns="46580"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8" tIns="46580" rIns="93158" bIns="46580" rtlCol="0" anchor="b"/>
          <a:lstStyle>
            <a:lvl1pPr algn="r">
              <a:defRPr sz="1300"/>
            </a:lvl1pPr>
          </a:lstStyle>
          <a:p>
            <a:fld id="{03B74BC5-4073-4BE6-9785-555893AED591}" type="slidenum">
              <a:rPr lang="en-US" smtClean="0"/>
              <a:pPr/>
              <a:t>‹#›</a:t>
            </a:fld>
            <a:endParaRPr lang="en-US"/>
          </a:p>
        </p:txBody>
      </p:sp>
    </p:spTree>
    <p:extLst>
      <p:ext uri="{BB962C8B-B14F-4D97-AF65-F5344CB8AC3E}">
        <p14:creationId xmlns:p14="http://schemas.microsoft.com/office/powerpoint/2010/main" val="1258843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26" tIns="44064" rIns="88126" bIns="44064" rtlCol="0"/>
          <a:lstStyle>
            <a:lvl1pPr algn="l">
              <a:defRPr sz="1200"/>
            </a:lvl1pPr>
          </a:lstStyle>
          <a:p>
            <a:endParaRPr lang="en-US"/>
          </a:p>
        </p:txBody>
      </p:sp>
      <p:sp>
        <p:nvSpPr>
          <p:cNvPr id="3" name="Date Placeholder 2"/>
          <p:cNvSpPr>
            <a:spLocks noGrp="1"/>
          </p:cNvSpPr>
          <p:nvPr>
            <p:ph type="dt" idx="1"/>
          </p:nvPr>
        </p:nvSpPr>
        <p:spPr>
          <a:xfrm>
            <a:off x="3970734" y="2"/>
            <a:ext cx="3038145" cy="464205"/>
          </a:xfrm>
          <a:prstGeom prst="rect">
            <a:avLst/>
          </a:prstGeom>
        </p:spPr>
        <p:txBody>
          <a:bodyPr vert="horz" lIns="88126" tIns="44064" rIns="88126" bIns="44064" rtlCol="0"/>
          <a:lstStyle>
            <a:lvl1pPr algn="r">
              <a:defRPr sz="1200"/>
            </a:lvl1pPr>
          </a:lstStyle>
          <a:p>
            <a:fld id="{91AF8479-A38C-4841-BF07-81BE91F8212F}" type="datetimeFigureOut">
              <a:rPr lang="en-US" smtClean="0"/>
              <a:t>27/02/2020</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26" tIns="44064" rIns="88126" bIns="44064" rtlCol="0" anchor="ctr"/>
          <a:lstStyle/>
          <a:p>
            <a:endParaRPr lang="en-US"/>
          </a:p>
        </p:txBody>
      </p:sp>
      <p:sp>
        <p:nvSpPr>
          <p:cNvPr id="5" name="Notes Placeholder 4"/>
          <p:cNvSpPr>
            <a:spLocks noGrp="1"/>
          </p:cNvSpPr>
          <p:nvPr>
            <p:ph type="body" sz="quarter" idx="3"/>
          </p:nvPr>
        </p:nvSpPr>
        <p:spPr>
          <a:xfrm>
            <a:off x="701346" y="4416100"/>
            <a:ext cx="5607711" cy="4182457"/>
          </a:xfrm>
          <a:prstGeom prst="rect">
            <a:avLst/>
          </a:prstGeom>
        </p:spPr>
        <p:txBody>
          <a:bodyPr vert="horz" lIns="88126" tIns="44064" rIns="88126" bIns="440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660"/>
            <a:ext cx="3038145" cy="464205"/>
          </a:xfrm>
          <a:prstGeom prst="rect">
            <a:avLst/>
          </a:prstGeom>
        </p:spPr>
        <p:txBody>
          <a:bodyPr vert="horz" lIns="88126" tIns="44064" rIns="88126" bIns="44064"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30660"/>
            <a:ext cx="3038145" cy="464205"/>
          </a:xfrm>
          <a:prstGeom prst="rect">
            <a:avLst/>
          </a:prstGeom>
        </p:spPr>
        <p:txBody>
          <a:bodyPr vert="horz" lIns="88126" tIns="44064" rIns="88126" bIns="44064" rtlCol="0" anchor="b"/>
          <a:lstStyle>
            <a:lvl1pPr algn="r">
              <a:defRPr sz="1200"/>
            </a:lvl1pPr>
          </a:lstStyle>
          <a:p>
            <a:fld id="{64FB95F8-9CE8-411C-B34F-D428A9AE4A2B}" type="slidenum">
              <a:rPr lang="en-US" smtClean="0"/>
              <a:t>‹#›</a:t>
            </a:fld>
            <a:endParaRPr lang="en-US"/>
          </a:p>
        </p:txBody>
      </p:sp>
    </p:spTree>
    <p:extLst>
      <p:ext uri="{BB962C8B-B14F-4D97-AF65-F5344CB8AC3E}">
        <p14:creationId xmlns:p14="http://schemas.microsoft.com/office/powerpoint/2010/main" val="92042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3</a:t>
            </a:fld>
            <a:endParaRPr lang="en-US"/>
          </a:p>
        </p:txBody>
      </p:sp>
    </p:spTree>
    <p:extLst>
      <p:ext uri="{BB962C8B-B14F-4D97-AF65-F5344CB8AC3E}">
        <p14:creationId xmlns:p14="http://schemas.microsoft.com/office/powerpoint/2010/main" val="1600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B95F8-9CE8-411C-B34F-D428A9AE4A2B}" type="slidenum">
              <a:rPr lang="en-US" smtClean="0"/>
              <a:t>14</a:t>
            </a:fld>
            <a:endParaRPr lang="en-US"/>
          </a:p>
        </p:txBody>
      </p:sp>
    </p:spTree>
    <p:extLst>
      <p:ext uri="{BB962C8B-B14F-4D97-AF65-F5344CB8AC3E}">
        <p14:creationId xmlns:p14="http://schemas.microsoft.com/office/powerpoint/2010/main" val="54459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16</a:t>
            </a:fld>
            <a:endParaRPr lang="en-US"/>
          </a:p>
        </p:txBody>
      </p:sp>
    </p:spTree>
    <p:extLst>
      <p:ext uri="{BB962C8B-B14F-4D97-AF65-F5344CB8AC3E}">
        <p14:creationId xmlns:p14="http://schemas.microsoft.com/office/powerpoint/2010/main" val="209473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B95F8-9CE8-411C-B34F-D428A9AE4A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94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5D86A81E-4534-4E4D-A862-1E4874458F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A9604C5-758D-4EBF-8C05-32C18F9A10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E8EF7793-02BD-48F6-8EF7-CD6C412061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FE37E9-0A4F-4E4A-9A26-EAC4D788DC9A}" type="slidenum">
              <a:rPr lang="en-US" altLang="en-US" smtClean="0"/>
              <a:pPr fontAlgn="base">
                <a:spcBef>
                  <a:spcPct val="0"/>
                </a:spcBef>
                <a:spcAft>
                  <a:spcPct val="0"/>
                </a:spcAft>
              </a:pPr>
              <a:t>20</a:t>
            </a:fld>
            <a:endParaRPr lang="en-US" altLang="en-US"/>
          </a:p>
        </p:txBody>
      </p:sp>
    </p:spTree>
    <p:extLst>
      <p:ext uri="{BB962C8B-B14F-4D97-AF65-F5344CB8AC3E}">
        <p14:creationId xmlns:p14="http://schemas.microsoft.com/office/powerpoint/2010/main" val="18543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4</a:t>
            </a:fld>
            <a:endParaRPr lang="en-US"/>
          </a:p>
        </p:txBody>
      </p:sp>
    </p:spTree>
    <p:extLst>
      <p:ext uri="{BB962C8B-B14F-4D97-AF65-F5344CB8AC3E}">
        <p14:creationId xmlns:p14="http://schemas.microsoft.com/office/powerpoint/2010/main" val="390667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6</a:t>
            </a:fld>
            <a:endParaRPr lang="en-US"/>
          </a:p>
        </p:txBody>
      </p:sp>
    </p:spTree>
    <p:extLst>
      <p:ext uri="{BB962C8B-B14F-4D97-AF65-F5344CB8AC3E}">
        <p14:creationId xmlns:p14="http://schemas.microsoft.com/office/powerpoint/2010/main" val="390671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7</a:t>
            </a:fld>
            <a:endParaRPr lang="en-US"/>
          </a:p>
        </p:txBody>
      </p:sp>
    </p:spTree>
    <p:extLst>
      <p:ext uri="{BB962C8B-B14F-4D97-AF65-F5344CB8AC3E}">
        <p14:creationId xmlns:p14="http://schemas.microsoft.com/office/powerpoint/2010/main" val="34495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9</a:t>
            </a:fld>
            <a:endParaRPr lang="en-US"/>
          </a:p>
        </p:txBody>
      </p:sp>
    </p:spTree>
    <p:extLst>
      <p:ext uri="{BB962C8B-B14F-4D97-AF65-F5344CB8AC3E}">
        <p14:creationId xmlns:p14="http://schemas.microsoft.com/office/powerpoint/2010/main" val="316987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10</a:t>
            </a:fld>
            <a:endParaRPr lang="en-US"/>
          </a:p>
        </p:txBody>
      </p:sp>
    </p:spTree>
    <p:extLst>
      <p:ext uri="{BB962C8B-B14F-4D97-AF65-F5344CB8AC3E}">
        <p14:creationId xmlns:p14="http://schemas.microsoft.com/office/powerpoint/2010/main" val="2179888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95F8-9CE8-411C-B34F-D428A9AE4A2B}" type="slidenum">
              <a:rPr lang="en-US" smtClean="0"/>
              <a:t>11</a:t>
            </a:fld>
            <a:endParaRPr lang="en-US"/>
          </a:p>
        </p:txBody>
      </p:sp>
    </p:spTree>
    <p:extLst>
      <p:ext uri="{BB962C8B-B14F-4D97-AF65-F5344CB8AC3E}">
        <p14:creationId xmlns:p14="http://schemas.microsoft.com/office/powerpoint/2010/main" val="92600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73252-AD01-D440-8231-0CE999B371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79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06F40-4912-5048-A5D6-25B18789B193}" type="slidenum">
              <a:rPr lang="en-US" smtClean="0"/>
              <a:t>13</a:t>
            </a:fld>
            <a:endParaRPr lang="en-US"/>
          </a:p>
        </p:txBody>
      </p:sp>
    </p:spTree>
    <p:extLst>
      <p:ext uri="{BB962C8B-B14F-4D97-AF65-F5344CB8AC3E}">
        <p14:creationId xmlns:p14="http://schemas.microsoft.com/office/powerpoint/2010/main" val="1945160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2BB1EF-F0FA-4503-8B21-53106E5BAE12}" type="datetime1">
              <a:rPr lang="en-US" smtClean="0"/>
              <a:t>27/02/2020</a:t>
            </a:fld>
            <a:endParaRPr lang="en-US" dirty="0"/>
          </a:p>
        </p:txBody>
      </p:sp>
      <p:sp>
        <p:nvSpPr>
          <p:cNvPr id="5" name="Footer Placeholder 4"/>
          <p:cNvSpPr>
            <a:spLocks noGrp="1"/>
          </p:cNvSpPr>
          <p:nvPr>
            <p:ph type="ftr" sz="quarter" idx="11"/>
          </p:nvPr>
        </p:nvSpPr>
        <p:spPr>
          <a:xfrm>
            <a:off x="457200" y="6356350"/>
            <a:ext cx="2895600" cy="365125"/>
          </a:xfrm>
        </p:spPr>
        <p:txBody>
          <a:bodyPr/>
          <a:lstStyle/>
          <a:p>
            <a:r>
              <a:rPr lang="en-US"/>
              <a:t>Footer Text</a:t>
            </a:r>
            <a:endParaRPr lang="en-US" dirty="0"/>
          </a:p>
        </p:txBody>
      </p:sp>
      <p:sp>
        <p:nvSpPr>
          <p:cNvPr id="6" name="Slide Number Placeholder 5"/>
          <p:cNvSpPr>
            <a:spLocks noGrp="1"/>
          </p:cNvSpPr>
          <p:nvPr>
            <p:ph type="sldNum" sz="quarter" idx="12"/>
          </p:nvPr>
        </p:nvSpPr>
        <p:spPr>
          <a:xfrm>
            <a:off x="4267200" y="6356350"/>
            <a:ext cx="609600" cy="365125"/>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mn-lt"/>
                <a:ea typeface="+mn-ea"/>
                <a:cs typeface="+mn-cs"/>
              </a:defRPr>
            </a:lvl1pPr>
          </a:lstStyle>
          <a:p>
            <a:fld id="{E70CFFC5-FA80-9349-9F86-3FA7406C1308}" type="slidenum">
              <a:rPr lang="en-US" smtClean="0"/>
              <a:pPr/>
              <a:t>‹#›</a:t>
            </a:fld>
            <a:endParaRPr lang="en-US"/>
          </a:p>
        </p:txBody>
      </p:sp>
      <p:sp>
        <p:nvSpPr>
          <p:cNvPr id="24" name="Round Same Side Corner Rectangle 6"/>
          <p:cNvSpPr/>
          <p:nvPr userDrawn="1"/>
        </p:nvSpPr>
        <p:spPr>
          <a:xfrm rot="16200000">
            <a:off x="1066801" y="1603786"/>
            <a:ext cx="3474720" cy="3474720"/>
          </a:xfrm>
          <a:prstGeom prst="round2SameRect">
            <a:avLst>
              <a:gd name="adj1" fmla="val 312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30" name="Round Same Side Corner Rectangle 12"/>
          <p:cNvSpPr/>
          <p:nvPr userDrawn="1"/>
        </p:nvSpPr>
        <p:spPr>
          <a:xfrm rot="5400000" flipH="1">
            <a:off x="4572000" y="1603786"/>
            <a:ext cx="3474720" cy="3474720"/>
          </a:xfrm>
          <a:prstGeom prst="round2SameRect">
            <a:avLst>
              <a:gd name="adj1" fmla="val 3122"/>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1" name="Title 1"/>
          <p:cNvSpPr>
            <a:spLocks noGrp="1"/>
          </p:cNvSpPr>
          <p:nvPr>
            <p:ph type="ctrTitle"/>
          </p:nvPr>
        </p:nvSpPr>
        <p:spPr>
          <a:xfrm>
            <a:off x="4651248" y="1680881"/>
            <a:ext cx="3273552" cy="1640541"/>
          </a:xfrm>
        </p:spPr>
        <p:txBody>
          <a:bodyPr vert="horz" lIns="91440" tIns="0" rIns="91440" bIns="0" rtlCol="0" anchor="b" anchorCtr="0">
            <a:noAutofit/>
          </a:bodyPr>
          <a:lstStyle>
            <a:lvl1pPr algn="ctr" defTabSz="914400" rtl="0" eaLnBrk="1" latinLnBrk="0" hangingPunct="1">
              <a:lnSpc>
                <a:spcPct val="150000"/>
              </a:lnSpc>
              <a:spcBef>
                <a:spcPct val="0"/>
              </a:spcBef>
              <a:buNone/>
              <a:defRPr sz="3200" kern="1200">
                <a:solidFill>
                  <a:schemeClr val="bg1"/>
                </a:solidFill>
                <a:latin typeface="Segoe UI Light" panose="020B0502040204020203" pitchFamily="34" charset="0"/>
                <a:ea typeface="+mj-ea"/>
                <a:cs typeface="Segoe UI Light" panose="020B0502040204020203" pitchFamily="34" charset="0"/>
              </a:defRPr>
            </a:lvl1pPr>
          </a:lstStyle>
          <a:p>
            <a:r>
              <a:rPr lang="en-US" dirty="0"/>
              <a:t>Click to edit Master title style</a:t>
            </a:r>
            <a:endParaRPr dirty="0"/>
          </a:p>
        </p:txBody>
      </p:sp>
      <p:sp>
        <p:nvSpPr>
          <p:cNvPr id="32" name="Subtitle 2"/>
          <p:cNvSpPr>
            <a:spLocks noGrp="1"/>
          </p:cNvSpPr>
          <p:nvPr>
            <p:ph type="subTitle" idx="1"/>
          </p:nvPr>
        </p:nvSpPr>
        <p:spPr>
          <a:xfrm>
            <a:off x="4651248" y="3429992"/>
            <a:ext cx="3273552" cy="530352"/>
          </a:xfrm>
        </p:spPr>
        <p:txBody>
          <a:bodyPr vert="horz" lIns="91440" tIns="0" rIns="91440" bIns="0" rtlCol="0">
            <a:noAutofit/>
          </a:bodyPr>
          <a:lstStyle>
            <a:lvl1pPr marL="0" indent="0" algn="ctr" defTabSz="914400" rtl="0" eaLnBrk="1" latinLnBrk="0" hangingPunct="1">
              <a:spcBef>
                <a:spcPts val="0"/>
              </a:spcBef>
              <a:buClr>
                <a:schemeClr val="accent1"/>
              </a:buClr>
              <a:buSzPct val="130000"/>
              <a:buFont typeface="Wingdings" pitchFamily="2" charset="2"/>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pic>
        <p:nvPicPr>
          <p:cNvPr id="14" name="Picture 13"/>
          <p:cNvPicPr>
            <a:picLocks noChangeAspect="1"/>
          </p:cNvPicPr>
          <p:nvPr userDrawn="1"/>
        </p:nvPicPr>
        <p:blipFill rotWithShape="1">
          <a:blip r:embed="rId2"/>
          <a:srcRect r="53244"/>
          <a:stretch/>
        </p:blipFill>
        <p:spPr>
          <a:xfrm>
            <a:off x="1706880" y="2208633"/>
            <a:ext cx="2238103" cy="230996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429001" y="450850"/>
            <a:ext cx="4922184" cy="4611688"/>
          </a:xfrm>
          <a:prstGeom prst="roundRect">
            <a:avLst>
              <a:gd name="adj" fmla="val 3826"/>
            </a:avLst>
          </a:prstGeom>
          <a:no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3426758" y="5069541"/>
            <a:ext cx="4924425" cy="662519"/>
          </a:xfrm>
        </p:spPr>
        <p:txBody>
          <a:bodyPr anchor="b"/>
          <a:lstStyle>
            <a:lvl1pPr algn="l">
              <a:defRPr sz="2000" b="0"/>
            </a:lvl1pPr>
          </a:lstStyle>
          <a:p>
            <a:r>
              <a:rPr lang="en-US" dirty="0"/>
              <a:t>Click to edit Master title style</a:t>
            </a:r>
            <a:endParaRPr dirty="0"/>
          </a:p>
        </p:txBody>
      </p:sp>
      <p:sp>
        <p:nvSpPr>
          <p:cNvPr id="4" name="Text Placeholder 3"/>
          <p:cNvSpPr>
            <a:spLocks noGrp="1"/>
          </p:cNvSpPr>
          <p:nvPr>
            <p:ph type="body" sz="half" idx="2"/>
          </p:nvPr>
        </p:nvSpPr>
        <p:spPr>
          <a:xfrm>
            <a:off x="3426759" y="5732060"/>
            <a:ext cx="4924425"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C46276-0DEF-4A6E-AA81-B50CDD98ED3F}"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021106" y="1609725"/>
            <a:ext cx="5343525" cy="2281238"/>
          </a:xfrm>
          <a:prstGeom prst="roundRect">
            <a:avLst>
              <a:gd name="adj" fmla="val 3826"/>
            </a:avLst>
          </a:prstGeom>
          <a:no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2948318" y="4256980"/>
            <a:ext cx="5416313" cy="681892"/>
          </a:xfrm>
        </p:spPr>
        <p:txBody>
          <a:bodyPr anchor="b"/>
          <a:lstStyle>
            <a:lvl1pPr algn="l">
              <a:defRPr sz="2000" b="0"/>
            </a:lvl1pPr>
          </a:lstStyle>
          <a:p>
            <a:r>
              <a:rPr lang="en-US" dirty="0"/>
              <a:t>Click to edit Master title style</a:t>
            </a:r>
            <a:endParaRPr dirty="0"/>
          </a:p>
        </p:txBody>
      </p:sp>
      <p:sp>
        <p:nvSpPr>
          <p:cNvPr id="4" name="Text Placeholder 3"/>
          <p:cNvSpPr>
            <a:spLocks noGrp="1"/>
          </p:cNvSpPr>
          <p:nvPr>
            <p:ph type="body" sz="half" idx="2"/>
          </p:nvPr>
        </p:nvSpPr>
        <p:spPr>
          <a:xfrm>
            <a:off x="2948319" y="4938872"/>
            <a:ext cx="5416313" cy="627797"/>
          </a:xfrm>
        </p:spPr>
        <p:txBody>
          <a:bodyPr>
            <a:normAutofit/>
          </a:bodyPr>
          <a:lstStyle>
            <a:lvl1pPr marL="0" indent="0">
              <a:spcBef>
                <a:spcPct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4C4870B-685B-47C1-BC5D-28E8736001CD}" type="datetime1">
              <a:rPr lang="en-US" smtClean="0"/>
              <a:t>27/02/2020</a:t>
            </a:fld>
            <a:endParaRPr lang="en-US" dirty="0"/>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021106" y="443552"/>
            <a:ext cx="5343525" cy="2281238"/>
          </a:xfrm>
          <a:prstGeom prst="round2SameRect">
            <a:avLst>
              <a:gd name="adj1" fmla="val 5300"/>
              <a:gd name="adj2" fmla="val 0"/>
            </a:avLst>
          </a:prstGeom>
          <a:noFill/>
        </p:spPr>
        <p:txBody>
          <a:bodyPr/>
          <a:lstStyle>
            <a:lvl1pPr marL="0" indent="0">
              <a:buNone/>
              <a:defRPr/>
            </a:lvl1pPr>
          </a:lstStyle>
          <a:p>
            <a:r>
              <a:rPr lang="en-US"/>
              <a:t>Drag picture to placeholder or click icon to add</a:t>
            </a:r>
            <a:endParaRPr/>
          </a:p>
        </p:txBody>
      </p:sp>
      <p:sp>
        <p:nvSpPr>
          <p:cNvPr id="2" name="Title 1"/>
          <p:cNvSpPr>
            <a:spLocks noGrp="1"/>
          </p:cNvSpPr>
          <p:nvPr>
            <p:ph type="title"/>
          </p:nvPr>
        </p:nvSpPr>
        <p:spPr>
          <a:xfrm>
            <a:off x="2948318" y="5055855"/>
            <a:ext cx="5416313" cy="681892"/>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2948319" y="5737747"/>
            <a:ext cx="5416313"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C41BC8-9C3A-4AA4-B680-14F9FFF0EBD8}" type="datetime1">
              <a:rPr lang="en-US" smtClean="0"/>
              <a:t>27/02/2020</a:t>
            </a:fld>
            <a:endParaRPr lang="en-US" dirty="0"/>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
        <p:nvSpPr>
          <p:cNvPr id="13" name="Picture Placeholder 11"/>
          <p:cNvSpPr>
            <a:spLocks noGrp="1"/>
          </p:cNvSpPr>
          <p:nvPr>
            <p:ph type="pic" sz="quarter" idx="14"/>
          </p:nvPr>
        </p:nvSpPr>
        <p:spPr>
          <a:xfrm flipH="1" flipV="1">
            <a:off x="3021106" y="2756848"/>
            <a:ext cx="2642616" cy="2281238"/>
          </a:xfrm>
          <a:prstGeom prst="round1Rect">
            <a:avLst>
              <a:gd name="adj" fmla="val 9488"/>
            </a:avLst>
          </a:prstGeom>
          <a:blipFill dpi="0" rotWithShape="0">
            <a:blip r:embed="rId2" cstate="print"/>
            <a:srcRect/>
            <a:stretch>
              <a:fillRect/>
            </a:stretch>
          </a:blipFill>
        </p:spPr>
        <p:txBody>
          <a:bodyPr vert="horz" lIns="91440" tIns="45720" rIns="91440" bIns="45720" rtlCol="0" anchor="b" anchorCtr="1">
            <a:normAutofit/>
            <a:scene3d>
              <a:camera prst="orthographicFront">
                <a:rot lat="0" lon="0" rev="10800000"/>
              </a:camera>
              <a:lightRig rig="threePt" dir="t"/>
            </a:scene3d>
          </a:bodyPr>
          <a:lstStyle>
            <a:lvl1pPr marL="0" indent="0" algn="l" defTabSz="914400" rtl="0" eaLnBrk="1" latinLnBrk="0" hangingPunct="1">
              <a:spcBef>
                <a:spcPts val="1800"/>
              </a:spcBef>
              <a:buClr>
                <a:schemeClr val="accent1"/>
              </a:buClr>
              <a:buSzPct val="130000"/>
              <a:buFont typeface="Wingdings" pitchFamily="2" charset="2"/>
              <a:buNone/>
              <a:defRPr sz="1600" kern="1200">
                <a:solidFill>
                  <a:schemeClr val="tx1">
                    <a:lumMod val="75000"/>
                    <a:lumOff val="25000"/>
                  </a:schemeClr>
                </a:solidFill>
                <a:latin typeface="+mn-lt"/>
                <a:ea typeface="+mn-ea"/>
                <a:cs typeface="+mn-cs"/>
              </a:defRPr>
            </a:lvl1pPr>
          </a:lstStyle>
          <a:p>
            <a:r>
              <a:rPr lang="en-US"/>
              <a:t>Drag picture to placeholder or click icon to add</a:t>
            </a:r>
            <a:endParaRPr/>
          </a:p>
        </p:txBody>
      </p:sp>
      <p:sp>
        <p:nvSpPr>
          <p:cNvPr id="14" name="Picture Placeholder 11"/>
          <p:cNvSpPr>
            <a:spLocks noGrp="1"/>
          </p:cNvSpPr>
          <p:nvPr>
            <p:ph type="pic" sz="quarter" idx="15"/>
          </p:nvPr>
        </p:nvSpPr>
        <p:spPr>
          <a:xfrm flipV="1">
            <a:off x="5722015" y="2756848"/>
            <a:ext cx="2642616" cy="2281238"/>
          </a:xfrm>
          <a:prstGeom prst="round1Rect">
            <a:avLst>
              <a:gd name="adj" fmla="val 9488"/>
            </a:avLst>
          </a:prstGeom>
          <a:blipFill dpi="0" rotWithShape="0">
            <a:blip r:embed="rId2" cstate="print"/>
            <a:srcRect/>
            <a:stretch>
              <a:fillRect/>
            </a:stretch>
          </a:blipFill>
        </p:spPr>
        <p:txBody>
          <a:bodyPr vert="horz" lIns="91440" tIns="45720" rIns="91440" bIns="45720" rtlCol="0" anchor="b" anchorCtr="1">
            <a:normAutofit/>
            <a:scene3d>
              <a:camera prst="orthographicFront">
                <a:rot lat="0" lon="0" rev="10800000"/>
              </a:camera>
              <a:lightRig rig="threePt" dir="t"/>
            </a:scene3d>
          </a:bodyPr>
          <a:lstStyle>
            <a:lvl1pPr marL="0" indent="0" algn="l" defTabSz="914400" rtl="0" eaLnBrk="1" latinLnBrk="0" hangingPunct="1">
              <a:spcBef>
                <a:spcPts val="1800"/>
              </a:spcBef>
              <a:buClr>
                <a:schemeClr val="accent1"/>
              </a:buClr>
              <a:buSzPct val="130000"/>
              <a:buFont typeface="Wingdings" pitchFamily="2" charset="2"/>
              <a:buNone/>
              <a:defRPr sz="1600" kern="1200">
                <a:solidFill>
                  <a:schemeClr val="tx1">
                    <a:lumMod val="75000"/>
                    <a:lumOff val="25000"/>
                  </a:schemeClr>
                </a:solidFill>
                <a:latin typeface="+mn-lt"/>
                <a:ea typeface="+mn-ea"/>
                <a:cs typeface="+mn-cs"/>
              </a:defRPr>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18" y="5055855"/>
            <a:ext cx="5416313" cy="681892"/>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2948319" y="5737747"/>
            <a:ext cx="5416313"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4DFA16-9D9B-4A63-A0AC-F5A3ECD6F285}" type="datetime1">
              <a:rPr lang="en-US" smtClean="0"/>
              <a:t>27/02/2020</a:t>
            </a:fld>
            <a:endParaRPr lang="en-US" dirty="0"/>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
        <p:nvSpPr>
          <p:cNvPr id="13" name="Picture Placeholder 11"/>
          <p:cNvSpPr>
            <a:spLocks noGrp="1"/>
          </p:cNvSpPr>
          <p:nvPr>
            <p:ph type="pic" sz="quarter" idx="14"/>
          </p:nvPr>
        </p:nvSpPr>
        <p:spPr>
          <a:xfrm flipH="1" flipV="1">
            <a:off x="3021106" y="2756848"/>
            <a:ext cx="2642616" cy="2281238"/>
          </a:xfrm>
          <a:prstGeom prst="round1Rect">
            <a:avLst>
              <a:gd name="adj" fmla="val 9488"/>
            </a:avLst>
          </a:prstGeom>
          <a:blipFill dpi="0" rotWithShape="0">
            <a:blip r:embed="rId2" cstate="print"/>
            <a:srcRect/>
            <a:stretch>
              <a:fillRect/>
            </a:stretch>
          </a:blipFill>
        </p:spPr>
        <p:txBody>
          <a:bodyPr vert="horz"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4" name="Picture Placeholder 11"/>
          <p:cNvSpPr>
            <a:spLocks noGrp="1"/>
          </p:cNvSpPr>
          <p:nvPr>
            <p:ph type="pic" sz="quarter" idx="15"/>
          </p:nvPr>
        </p:nvSpPr>
        <p:spPr>
          <a:xfrm flipV="1">
            <a:off x="5723362" y="2756848"/>
            <a:ext cx="2642616" cy="2281238"/>
          </a:xfrm>
          <a:prstGeom prst="round1Rect">
            <a:avLst>
              <a:gd name="adj" fmla="val 9488"/>
            </a:avLst>
          </a:prstGeom>
          <a:blipFill dpi="0" rotWithShape="0">
            <a:blip r:embed="rId2" cstate="print"/>
            <a:srcRect/>
            <a:stretch>
              <a:fillRect/>
            </a:stretch>
          </a:blipFill>
        </p:spPr>
        <p:txBody>
          <a:bodyPr vert="horz"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0" name="Picture Placeholder 11"/>
          <p:cNvSpPr>
            <a:spLocks noGrp="1"/>
          </p:cNvSpPr>
          <p:nvPr>
            <p:ph type="pic" sz="quarter" idx="16"/>
          </p:nvPr>
        </p:nvSpPr>
        <p:spPr>
          <a:xfrm flipH="1">
            <a:off x="3021106" y="437202"/>
            <a:ext cx="2642616" cy="2281238"/>
          </a:xfrm>
          <a:prstGeom prst="round1Rect">
            <a:avLst>
              <a:gd name="adj" fmla="val 9488"/>
            </a:avLst>
          </a:prstGeom>
          <a:blipFill dpi="0" rotWithShape="0">
            <a:blip r:embed="rId2" cstate="print"/>
            <a:srcRect/>
            <a:stretch>
              <a:fillRect/>
            </a:stretch>
          </a:blipFill>
        </p:spPr>
        <p:txBody>
          <a:bodyPr vert="horz" anchor="t" anchorCtr="1">
            <a:normAutofit/>
          </a:bodyPr>
          <a:lstStyle>
            <a:lvl1pPr marL="0" indent="0">
              <a:buNone/>
              <a:defRPr sz="1600"/>
            </a:lvl1pPr>
          </a:lstStyle>
          <a:p>
            <a:r>
              <a:rPr lang="en-US"/>
              <a:t>Drag picture to placeholder or click icon to add</a:t>
            </a:r>
            <a:endParaRPr/>
          </a:p>
        </p:txBody>
      </p:sp>
      <p:sp>
        <p:nvSpPr>
          <p:cNvPr id="11" name="Picture Placeholder 11"/>
          <p:cNvSpPr>
            <a:spLocks noGrp="1"/>
          </p:cNvSpPr>
          <p:nvPr>
            <p:ph type="pic" sz="quarter" idx="17"/>
          </p:nvPr>
        </p:nvSpPr>
        <p:spPr>
          <a:xfrm>
            <a:off x="5723362" y="437202"/>
            <a:ext cx="2642616" cy="2281238"/>
          </a:xfrm>
          <a:prstGeom prst="round1Rect">
            <a:avLst>
              <a:gd name="adj" fmla="val 9488"/>
            </a:avLst>
          </a:prstGeom>
          <a:blipFill dpi="0" rotWithShape="0">
            <a:blip r:embed="rId2" cstate="print"/>
            <a:srcRect/>
            <a:stretch>
              <a:fillRect/>
            </a:stretch>
          </a:blipFill>
        </p:spPr>
        <p:txBody>
          <a:bodyPr vert="horz" anchor="t" anchorCtr="1">
            <a:normAutofit/>
          </a:bodyPr>
          <a:lstStyle>
            <a:lvl1pPr marL="0" indent="0">
              <a:buNone/>
              <a:defRPr sz="1600"/>
            </a:lvl1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Pictures, 2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40505" y="1112198"/>
            <a:ext cx="2524126" cy="1998756"/>
          </a:xfrm>
        </p:spPr>
        <p:txBody>
          <a:bodyPr/>
          <a:lstStyle>
            <a:lvl1pPr marL="0" indent="0">
              <a:spcBef>
                <a:spcPts val="6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B053A-4730-444D-BE08-E991934D2AD4}" type="datetime1">
              <a:rPr lang="en-US" smtClean="0"/>
              <a:t>27/02/2020</a:t>
            </a:fld>
            <a:endParaRPr lang="en-US" dirty="0"/>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
        <p:nvSpPr>
          <p:cNvPr id="12" name="Picture Placeholder 11"/>
          <p:cNvSpPr>
            <a:spLocks noGrp="1"/>
          </p:cNvSpPr>
          <p:nvPr>
            <p:ph type="pic" sz="quarter" idx="13"/>
          </p:nvPr>
        </p:nvSpPr>
        <p:spPr>
          <a:xfrm>
            <a:off x="3021107" y="443551"/>
            <a:ext cx="2743200" cy="2968389"/>
          </a:xfrm>
          <a:prstGeom prst="round2SameRect">
            <a:avLst>
              <a:gd name="adj1" fmla="val 5300"/>
              <a:gd name="adj2" fmla="val 0"/>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5" name="Picture Placeholder 11"/>
          <p:cNvSpPr>
            <a:spLocks noGrp="1"/>
          </p:cNvSpPr>
          <p:nvPr>
            <p:ph type="pic" sz="quarter" idx="14"/>
          </p:nvPr>
        </p:nvSpPr>
        <p:spPr>
          <a:xfrm flipV="1">
            <a:off x="3021107" y="3442648"/>
            <a:ext cx="2743200" cy="2968389"/>
          </a:xfrm>
          <a:prstGeom prst="round2SameRect">
            <a:avLst>
              <a:gd name="adj1" fmla="val 5300"/>
              <a:gd name="adj2" fmla="val 0"/>
            </a:avLst>
          </a:prstGeom>
          <a:blipFill dpi="0" rotWithShape="0">
            <a:blip r:embed="rId2" cstate="print"/>
            <a:srcRect/>
            <a:stretch>
              <a:fillRect/>
            </a:stretch>
          </a:blipFill>
        </p:spPr>
        <p:txBody>
          <a:bodyPr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7" name="Text Placeholder 3"/>
          <p:cNvSpPr>
            <a:spLocks noGrp="1"/>
          </p:cNvSpPr>
          <p:nvPr>
            <p:ph type="body" sz="half" idx="15"/>
          </p:nvPr>
        </p:nvSpPr>
        <p:spPr>
          <a:xfrm>
            <a:off x="5840505" y="4108759"/>
            <a:ext cx="2524126" cy="1998756"/>
          </a:xfrm>
        </p:spPr>
        <p:txBody>
          <a:bodyPr/>
          <a:lstStyle>
            <a:lvl1pPr marL="0" indent="0">
              <a:spcBef>
                <a:spcPts val="6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6"/>
          </p:nvPr>
        </p:nvSpPr>
        <p:spPr>
          <a:xfrm>
            <a:off x="5840505" y="3442648"/>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3"/>
          <p:cNvSpPr>
            <a:spLocks noGrp="1"/>
          </p:cNvSpPr>
          <p:nvPr>
            <p:ph type="body" sz="half" idx="17"/>
          </p:nvPr>
        </p:nvSpPr>
        <p:spPr>
          <a:xfrm>
            <a:off x="5840505" y="443551"/>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s, 3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40505" y="1112198"/>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67BF34-57BE-46AF-9DA3-EEABF9A75110}" type="datetime1">
              <a:rPr lang="en-US" smtClean="0"/>
              <a:t>27/02/2020</a:t>
            </a:fld>
            <a:endParaRPr lang="en-US" dirty="0"/>
          </a:p>
        </p:txBody>
      </p:sp>
      <p:sp>
        <p:nvSpPr>
          <p:cNvPr id="6" name="Footer Placeholder 5"/>
          <p:cNvSpPr>
            <a:spLocks noGrp="1"/>
          </p:cNvSpPr>
          <p:nvPr>
            <p:ph type="ftr" sz="quarter" idx="11"/>
          </p:nvPr>
        </p:nvSpPr>
        <p:spPr/>
        <p:txBody>
          <a:bodyPr/>
          <a:lstStyle/>
          <a:p>
            <a:r>
              <a:rPr lang="en-US"/>
              <a:t>Footer Text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dirty="0"/>
          </a:p>
        </p:txBody>
      </p:sp>
      <p:sp>
        <p:nvSpPr>
          <p:cNvPr id="12" name="Picture Placeholder 11"/>
          <p:cNvSpPr>
            <a:spLocks noGrp="1"/>
          </p:cNvSpPr>
          <p:nvPr>
            <p:ph type="pic" sz="quarter" idx="13"/>
          </p:nvPr>
        </p:nvSpPr>
        <p:spPr>
          <a:xfrm>
            <a:off x="3021107" y="443551"/>
            <a:ext cx="2743200" cy="1956816"/>
          </a:xfrm>
          <a:prstGeom prst="round2SameRect">
            <a:avLst>
              <a:gd name="adj1" fmla="val 5300"/>
              <a:gd name="adj2" fmla="val 0"/>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5" name="Picture Placeholder 11"/>
          <p:cNvSpPr>
            <a:spLocks noGrp="1"/>
          </p:cNvSpPr>
          <p:nvPr>
            <p:ph type="pic" sz="quarter" idx="14"/>
          </p:nvPr>
        </p:nvSpPr>
        <p:spPr>
          <a:xfrm flipV="1">
            <a:off x="3021107" y="4462815"/>
            <a:ext cx="2743200" cy="1956816"/>
          </a:xfrm>
          <a:prstGeom prst="round2SameRect">
            <a:avLst>
              <a:gd name="adj1" fmla="val 5300"/>
              <a:gd name="adj2" fmla="val 0"/>
            </a:avLst>
          </a:prstGeom>
          <a:blipFill dpi="0" rotWithShape="0">
            <a:blip r:embed="rId2" cstate="print"/>
            <a:srcRect/>
            <a:stretch>
              <a:fillRect/>
            </a:stretch>
          </a:blipFill>
        </p:spPr>
        <p:txBody>
          <a:bodyPr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22" name="Text Placeholder 3"/>
          <p:cNvSpPr>
            <a:spLocks noGrp="1"/>
          </p:cNvSpPr>
          <p:nvPr>
            <p:ph type="body" sz="half" idx="17"/>
          </p:nvPr>
        </p:nvSpPr>
        <p:spPr>
          <a:xfrm>
            <a:off x="5840505" y="443551"/>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anose="020B0606020202030204"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Picture Placeholder 11"/>
          <p:cNvSpPr>
            <a:spLocks noGrp="1"/>
          </p:cNvSpPr>
          <p:nvPr>
            <p:ph type="pic" sz="quarter" idx="18"/>
          </p:nvPr>
        </p:nvSpPr>
        <p:spPr>
          <a:xfrm>
            <a:off x="3021107" y="2452048"/>
            <a:ext cx="2743200" cy="1956816"/>
          </a:xfrm>
          <a:prstGeom prst="rect">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3" name="Text Placeholder 3"/>
          <p:cNvSpPr>
            <a:spLocks noGrp="1"/>
          </p:cNvSpPr>
          <p:nvPr>
            <p:ph type="body" sz="half" idx="19"/>
          </p:nvPr>
        </p:nvSpPr>
        <p:spPr>
          <a:xfrm>
            <a:off x="5840505" y="3133941"/>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20"/>
          </p:nvPr>
        </p:nvSpPr>
        <p:spPr>
          <a:xfrm>
            <a:off x="5840505" y="2452048"/>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anose="020B0606020202030204"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1"/>
          </p:nvPr>
        </p:nvSpPr>
        <p:spPr>
          <a:xfrm>
            <a:off x="5840505" y="5135813"/>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ext Placeholder 3"/>
          <p:cNvSpPr>
            <a:spLocks noGrp="1"/>
          </p:cNvSpPr>
          <p:nvPr>
            <p:ph type="body" sz="half" idx="22"/>
          </p:nvPr>
        </p:nvSpPr>
        <p:spPr>
          <a:xfrm>
            <a:off x="5840505" y="4462815"/>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anose="020B0606020202030204"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440206" y="685800"/>
            <a:ext cx="4924424" cy="886968"/>
          </a:xfrm>
        </p:spPr>
        <p:txBody>
          <a:bodyPr/>
          <a:lstStyle/>
          <a:p>
            <a:r>
              <a:rPr lang="en-US"/>
              <a:t>Click to edit Master title style</a:t>
            </a:r>
            <a:endParaRPr/>
          </a:p>
        </p:txBody>
      </p:sp>
      <p:sp>
        <p:nvSpPr>
          <p:cNvPr id="3" name="Vertical Text Placeholder 2"/>
          <p:cNvSpPr>
            <a:spLocks noGrp="1"/>
          </p:cNvSpPr>
          <p:nvPr>
            <p:ph type="body" orient="vert" idx="1"/>
          </p:nvPr>
        </p:nvSpPr>
        <p:spPr>
          <a:xfrm>
            <a:off x="3440206" y="2020888"/>
            <a:ext cx="4924425" cy="410686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B1EDA74-99CD-4DE5-9604-E84C82C369E1}"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750580"/>
            <a:ext cx="914400" cy="538193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467100" y="749300"/>
            <a:ext cx="3924300" cy="53768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BC4917F-6CF4-48B9-A4D0-F9FB3290FE65}"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1E2BB1EF-F0FA-4503-8B21-53106E5BAE12}" type="datetime1">
              <a:rPr lang="en-US" smtClean="0"/>
              <a:pPr/>
              <a:t>27/02/2020</a:t>
            </a:fld>
            <a:endParaRPr lang="en-US"/>
          </a:p>
        </p:txBody>
      </p:sp>
      <p:sp>
        <p:nvSpPr>
          <p:cNvPr id="5" name="Footer Placeholder 4"/>
          <p:cNvSpPr>
            <a:spLocks noGrp="1"/>
          </p:cNvSpPr>
          <p:nvPr>
            <p:ph type="ftr" sz="quarter" idx="11"/>
          </p:nvPr>
        </p:nvSpPr>
        <p:spPr>
          <a:xfrm>
            <a:off x="457200" y="6356350"/>
            <a:ext cx="2895600" cy="365125"/>
          </a:xfrm>
        </p:spPr>
        <p:txBody>
          <a:bodyPr/>
          <a:lstStyle>
            <a:lvl1pPr>
              <a:defRPr>
                <a:latin typeface="Segoe UI" panose="020B0502040204020203" pitchFamily="34" charset="0"/>
                <a:cs typeface="Segoe UI" panose="020B0502040204020203" pitchFamily="34" charset="0"/>
              </a:defRPr>
            </a:lvl1pPr>
          </a:lstStyle>
          <a:p>
            <a:r>
              <a:rPr lang="en-US"/>
              <a:t>Footer Text</a:t>
            </a:r>
          </a:p>
        </p:txBody>
      </p:sp>
      <p:sp>
        <p:nvSpPr>
          <p:cNvPr id="6" name="Slide Number Placeholder 5"/>
          <p:cNvSpPr>
            <a:spLocks noGrp="1"/>
          </p:cNvSpPr>
          <p:nvPr>
            <p:ph type="sldNum" sz="quarter" idx="12"/>
          </p:nvPr>
        </p:nvSpPr>
        <p:spPr>
          <a:xfrm>
            <a:off x="4267200" y="6356350"/>
            <a:ext cx="609600" cy="365125"/>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Segoe UI" panose="020B0502040204020203" pitchFamily="34" charset="0"/>
                <a:ea typeface="+mn-ea"/>
                <a:cs typeface="Segoe UI" panose="020B0502040204020203" pitchFamily="34" charset="0"/>
              </a:defRPr>
            </a:lvl1pPr>
          </a:lstStyle>
          <a:p>
            <a:fld id="{E70CFFC5-FA80-9349-9F86-3FA7406C1308}" type="slidenum">
              <a:rPr lang="en-US" smtClean="0"/>
              <a:pPr/>
              <a:t>‹#›</a:t>
            </a:fld>
            <a:endParaRPr lang="en-US"/>
          </a:p>
        </p:txBody>
      </p:sp>
      <p:sp>
        <p:nvSpPr>
          <p:cNvPr id="31" name="Title 1"/>
          <p:cNvSpPr>
            <a:spLocks noGrp="1"/>
          </p:cNvSpPr>
          <p:nvPr>
            <p:ph type="ctrTitle"/>
          </p:nvPr>
        </p:nvSpPr>
        <p:spPr>
          <a:xfrm>
            <a:off x="457200" y="2504310"/>
            <a:ext cx="4419600" cy="1640541"/>
          </a:xfrm>
        </p:spPr>
        <p:txBody>
          <a:bodyPr vert="horz" lIns="91440" tIns="0" rIns="91440" bIns="0" rtlCol="0" anchor="b" anchorCtr="0">
            <a:noAutofit/>
          </a:bodyPr>
          <a:lstStyle>
            <a:lvl1pPr marL="0" algn="ctr" defTabSz="914400" rtl="0" eaLnBrk="1" latinLnBrk="0" hangingPunct="1">
              <a:lnSpc>
                <a:spcPct val="100000"/>
              </a:lnSpc>
              <a:spcBef>
                <a:spcPct val="0"/>
              </a:spcBef>
              <a:spcAft>
                <a:spcPts val="600"/>
              </a:spcAft>
              <a:buNone/>
              <a:defRPr sz="3600" kern="1200">
                <a:solidFill>
                  <a:schemeClr val="accent6">
                    <a:lumMod val="75000"/>
                  </a:schemeClr>
                </a:solidFill>
                <a:latin typeface="Segoe UI" panose="020B0502040204020203" pitchFamily="34" charset="0"/>
                <a:ea typeface="+mj-ea"/>
                <a:cs typeface="Segoe UI" panose="020B0502040204020203" pitchFamily="34" charset="0"/>
              </a:defRPr>
            </a:lvl1pPr>
          </a:lstStyle>
          <a:p>
            <a:r>
              <a:rPr lang="en-US"/>
              <a:t>Click to edit Master title style</a:t>
            </a:r>
            <a:endParaRPr/>
          </a:p>
        </p:txBody>
      </p:sp>
      <p:sp>
        <p:nvSpPr>
          <p:cNvPr id="32" name="Subtitle 2"/>
          <p:cNvSpPr>
            <a:spLocks noGrp="1"/>
          </p:cNvSpPr>
          <p:nvPr>
            <p:ph type="subTitle" idx="1"/>
          </p:nvPr>
        </p:nvSpPr>
        <p:spPr>
          <a:xfrm>
            <a:off x="457200" y="4253421"/>
            <a:ext cx="4419600" cy="530352"/>
          </a:xfrm>
        </p:spPr>
        <p:txBody>
          <a:bodyPr vert="horz" lIns="91440" tIns="0" rIns="91440" bIns="0" rtlCol="0">
            <a:noAutofit/>
          </a:bodyPr>
          <a:lstStyle>
            <a:lvl1pPr marL="0" indent="0" algn="ctr" defTabSz="914400" rtl="0" eaLnBrk="1" latinLnBrk="0" hangingPunct="1">
              <a:spcBef>
                <a:spcPts val="0"/>
              </a:spcBef>
              <a:buClr>
                <a:schemeClr val="accent1"/>
              </a:buClr>
              <a:buSzPct val="130000"/>
              <a:buFont typeface="Wingdings" pitchFamily="2" charset="2"/>
              <a:buNone/>
              <a:defRPr sz="24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pic>
        <p:nvPicPr>
          <p:cNvPr id="10" name="Graphic 9">
            <a:extLst>
              <a:ext uri="{FF2B5EF4-FFF2-40B4-BE49-F238E27FC236}">
                <a16:creationId xmlns:a16="http://schemas.microsoft.com/office/drawing/2014/main" id="{DB4101A4-5A8A-42F9-9EE2-4A37FFA0543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0222" r="55633" b="17018"/>
          <a:stretch/>
        </p:blipFill>
        <p:spPr>
          <a:xfrm>
            <a:off x="4962175" y="0"/>
            <a:ext cx="4181825" cy="6858000"/>
          </a:xfrm>
          <a:prstGeom prst="rect">
            <a:avLst/>
          </a:prstGeom>
        </p:spPr>
      </p:pic>
      <p:pic>
        <p:nvPicPr>
          <p:cNvPr id="11" name="Picture 12">
            <a:extLst>
              <a:ext uri="{FF2B5EF4-FFF2-40B4-BE49-F238E27FC236}">
                <a16:creationId xmlns:a16="http://schemas.microsoft.com/office/drawing/2014/main" id="{E273EC0D-3907-4BAB-A5C7-22201C87147B}"/>
              </a:ext>
            </a:extLst>
          </p:cNvPr>
          <p:cNvPicPr>
            <a:picLocks noChangeAspect="1"/>
          </p:cNvPicPr>
          <p:nvPr userDrawn="1"/>
        </p:nvPicPr>
        <p:blipFill>
          <a:blip r:embed="rId4"/>
          <a:stretch>
            <a:fillRect/>
          </a:stretch>
        </p:blipFill>
        <p:spPr>
          <a:xfrm>
            <a:off x="457200" y="266700"/>
            <a:ext cx="759788" cy="759788"/>
          </a:xfrm>
          <a:prstGeom prst="rect">
            <a:avLst/>
          </a:prstGeom>
        </p:spPr>
      </p:pic>
    </p:spTree>
    <p:extLst>
      <p:ext uri="{BB962C8B-B14F-4D97-AF65-F5344CB8AC3E}">
        <p14:creationId xmlns:p14="http://schemas.microsoft.com/office/powerpoint/2010/main" val="4039599004"/>
      </p:ext>
    </p:extLst>
  </p:cSld>
  <p:clrMapOvr>
    <a:masterClrMapping/>
  </p:clrMapOvr>
  <p:extLst>
    <p:ext uri="{DCECCB84-F9BA-43D5-87BE-67443E8EF086}">
      <p15:sldGuideLst xmlns:p15="http://schemas.microsoft.com/office/powerpoint/2012/main">
        <p15:guide id="1" orient="horz" pos="168">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206" y="685800"/>
            <a:ext cx="5425032" cy="886968"/>
          </a:xfrm>
        </p:spPr>
        <p:txBody>
          <a:bodyPr/>
          <a:lstStyle>
            <a:lvl1pPr>
              <a:defRPr sz="3200">
                <a:solidFill>
                  <a:schemeClr val="accent6">
                    <a:lumMod val="75000"/>
                  </a:schemeClr>
                </a:solidFill>
                <a:latin typeface="Segoe UI" panose="020B0502040204020203" pitchFamily="34" charset="0"/>
                <a:cs typeface="Segoe UI" panose="020B0502040204020203" pitchFamily="34" charset="0"/>
              </a:defRPr>
            </a:lvl1pPr>
          </a:lstStyle>
          <a:p>
            <a:r>
              <a:rPr lang="en-US"/>
              <a:t>Click to edit Master title style</a:t>
            </a:r>
            <a:endParaRPr/>
          </a:p>
        </p:txBody>
      </p:sp>
      <p:sp>
        <p:nvSpPr>
          <p:cNvPr id="3" name="Content Placeholder 2"/>
          <p:cNvSpPr>
            <a:spLocks noGrp="1"/>
          </p:cNvSpPr>
          <p:nvPr>
            <p:ph idx="1"/>
          </p:nvPr>
        </p:nvSpPr>
        <p:spPr>
          <a:xfrm>
            <a:off x="2950570" y="2020888"/>
            <a:ext cx="5425032" cy="4105275"/>
          </a:xfrm>
        </p:spPr>
        <p:txBody>
          <a:bodyPr>
            <a:normAutofit/>
          </a:bodyPr>
          <a:lstStyle>
            <a:lvl1pPr marL="228600" indent="-228600">
              <a:defRPr lang="en-US" sz="2400" kern="1200" dirty="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228600">
              <a:buFont typeface="Segoe UI Semilight" panose="020B0402040204020203" pitchFamily="34" charset="0"/>
              <a:buChar char="–"/>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685800" indent="-228600">
              <a:defRPr lang="en-US" sz="18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3pPr>
            <a:lvl4pPr>
              <a:defRPr>
                <a:latin typeface="Segoe UI Semilight" panose="020B0402040204020203" pitchFamily="34" charset="0"/>
                <a:cs typeface="Segoe UI Semilight" panose="020B0402040204020203" pitchFamily="34" charset="0"/>
              </a:defRPr>
            </a:lvl4pPr>
            <a:lvl5pPr>
              <a:defRPr>
                <a:latin typeface="Segoe UI Semilight" panose="020B0402040204020203" pitchFamily="34" charset="0"/>
                <a:cs typeface="Segoe UI Semilight" panose="020B0402040204020203" pitchFamily="34" charset="0"/>
              </a:defRPr>
            </a:lvl5pPr>
          </a:lstStyle>
          <a:p>
            <a:pPr marL="228600" lvl="0" indent="-228600" algn="l" defTabSz="914400" rtl="0" eaLnBrk="1" latinLnBrk="0" hangingPunct="1">
              <a:spcBef>
                <a:spcPts val="1800"/>
              </a:spcBef>
              <a:buClr>
                <a:schemeClr val="accent1"/>
              </a:buClr>
              <a:buSzPct val="130000"/>
              <a:buFont typeface="Wingdings" pitchFamily="2" charset="2"/>
              <a:buChar char="§"/>
            </a:pPr>
            <a:r>
              <a:rPr lang="en-US"/>
              <a:t>Click to edit Master text styles</a:t>
            </a:r>
          </a:p>
          <a:p>
            <a:pPr marL="457200" lvl="1" indent="-228600" algn="l" defTabSz="914400" rtl="0" eaLnBrk="1" latinLnBrk="0" hangingPunct="1">
              <a:spcBef>
                <a:spcPts val="300"/>
              </a:spcBef>
              <a:buClr>
                <a:schemeClr val="accent2"/>
              </a:buClr>
              <a:buSzPct val="130000"/>
              <a:buFont typeface="Wingdings" pitchFamily="2" charset="2"/>
              <a:buChar char="§"/>
            </a:pPr>
            <a:r>
              <a:rPr lang="en-US"/>
              <a:t>Second level</a:t>
            </a:r>
          </a:p>
          <a:p>
            <a:pPr marL="685800" lvl="2" indent="-228600" algn="l" defTabSz="914400" rtl="0" eaLnBrk="1" latinLnBrk="0" hangingPunct="1">
              <a:spcBef>
                <a:spcPts val="600"/>
              </a:spcBef>
              <a:buClr>
                <a:schemeClr val="accent1"/>
              </a:buClr>
              <a:buSzPct val="130000"/>
              <a:buFont typeface="Wingdings" pitchFamily="2" charset="2"/>
              <a:buChar char="§"/>
            </a:pPr>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84811A3-DA76-4F1C-B0C3-AB55B08B9253}"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566325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atin typeface="Segoe UI Light" panose="020B0502040204020203" pitchFamily="34" charset="0"/>
                <a:cs typeface="Segoe UI Light" panose="020B0502040204020203" pitchFamily="34" charset="0"/>
              </a:defRPr>
            </a:lvl1pPr>
          </a:lstStyle>
          <a:p>
            <a:r>
              <a:rPr lang="en-US"/>
              <a:t>Click to edit Master title style</a:t>
            </a:r>
            <a:endParaRPr/>
          </a:p>
        </p:txBody>
      </p:sp>
      <p:sp>
        <p:nvSpPr>
          <p:cNvPr id="3" name="Content Placeholder 2"/>
          <p:cNvSpPr>
            <a:spLocks noGrp="1"/>
          </p:cNvSpPr>
          <p:nvPr>
            <p:ph idx="1"/>
          </p:nvPr>
        </p:nvSpPr>
        <p:spPr/>
        <p:txBody>
          <a:bodyPr>
            <a:normAutofit/>
          </a:bodyPr>
          <a:lstStyle>
            <a:lvl1pPr marL="228600" indent="-228600">
              <a:defRPr lang="en-US" sz="2400" kern="1200" dirty="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228600">
              <a:defRPr lang="en-US" sz="2000" kern="1200" dirty="0">
                <a:solidFill>
                  <a:schemeClr val="tx1">
                    <a:lumMod val="75000"/>
                    <a:lumOff val="25000"/>
                  </a:schemeClr>
                </a:solidFill>
                <a:latin typeface="Segoe UI" panose="020B0502040204020203" pitchFamily="34" charset="0"/>
                <a:ea typeface="+mn-ea"/>
                <a:cs typeface="Segoe UI" panose="020B0502040204020203" pitchFamily="34" charset="0"/>
              </a:defRPr>
            </a:lvl2pPr>
            <a:lvl3pPr marL="685800" indent="-228600">
              <a:defRPr lang="en-US" sz="1800" kern="1200" dirty="0">
                <a:solidFill>
                  <a:schemeClr val="tx1">
                    <a:lumMod val="75000"/>
                    <a:lumOff val="25000"/>
                  </a:schemeClr>
                </a:solidFill>
                <a:latin typeface="Segoe UI" panose="020B0502040204020203" pitchFamily="34" charset="0"/>
                <a:ea typeface="+mn-ea"/>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marL="228600" lvl="0" indent="-228600" algn="l" defTabSz="914400" rtl="0" eaLnBrk="1" latinLnBrk="0" hangingPunct="1">
              <a:spcBef>
                <a:spcPts val="1800"/>
              </a:spcBef>
              <a:buClr>
                <a:schemeClr val="accent1"/>
              </a:buClr>
              <a:buSzPct val="130000"/>
              <a:buFont typeface="Wingdings" pitchFamily="2" charset="2"/>
              <a:buChar char="§"/>
            </a:pPr>
            <a:r>
              <a:rPr lang="en-US" dirty="0"/>
              <a:t>Click to edit Master text styles</a:t>
            </a:r>
          </a:p>
          <a:p>
            <a:pPr marL="457200" lvl="1" indent="-228600" algn="l" defTabSz="914400" rtl="0" eaLnBrk="1" latinLnBrk="0" hangingPunct="1">
              <a:spcBef>
                <a:spcPts val="300"/>
              </a:spcBef>
              <a:buClr>
                <a:schemeClr val="accent2"/>
              </a:buClr>
              <a:buSzPct val="130000"/>
              <a:buFont typeface="Wingdings" pitchFamily="2" charset="2"/>
              <a:buChar char="§"/>
            </a:pPr>
            <a:r>
              <a:rPr lang="en-US" dirty="0"/>
              <a:t>Second level</a:t>
            </a:r>
          </a:p>
          <a:p>
            <a:pPr marL="685800" lvl="2" indent="-228600" algn="l" defTabSz="914400" rtl="0" eaLnBrk="1" latinLnBrk="0" hangingPunct="1">
              <a:spcBef>
                <a:spcPts val="600"/>
              </a:spcBef>
              <a:buClr>
                <a:schemeClr val="accent1"/>
              </a:buClr>
              <a:buSzPct val="130000"/>
              <a:buFont typeface="Wingdings" pitchFamily="2" charset="2"/>
              <a:buChar char="§"/>
            </a:pPr>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984811A3-DA76-4F1C-B0C3-AB55B08B9253}"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9EE07A-17F6-4B47-8FC6-1ABCC70C5283}"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a:xfrm>
            <a:off x="4267200" y="6356350"/>
            <a:ext cx="609600" cy="365125"/>
          </a:xfrm>
        </p:spPr>
        <p:txBody>
          <a:bodyPr/>
          <a:lstStyle>
            <a:lvl1pPr algn="ctr">
              <a:defRPr sz="900">
                <a:solidFill>
                  <a:schemeClr val="bg1">
                    <a:lumMod val="75000"/>
                  </a:schemeClr>
                </a:solidFill>
              </a:defRPr>
            </a:lvl1pPr>
          </a:lstStyle>
          <a:p>
            <a:fld id="{BA9B540C-44DA-4F69-89C9-7C84606640D3}" type="slidenum">
              <a:rPr lang="en-US" smtClean="0"/>
              <a:pPr/>
              <a:t>‹#›</a:t>
            </a:fld>
            <a:endParaRPr lang="en-US"/>
          </a:p>
        </p:txBody>
      </p:sp>
      <p:sp>
        <p:nvSpPr>
          <p:cNvPr id="2" name="Title 1"/>
          <p:cNvSpPr>
            <a:spLocks noGrp="1"/>
          </p:cNvSpPr>
          <p:nvPr>
            <p:ph type="ctrTitle"/>
          </p:nvPr>
        </p:nvSpPr>
        <p:spPr>
          <a:xfrm>
            <a:off x="5146125" y="2266950"/>
            <a:ext cx="3276600" cy="1162050"/>
          </a:xfrm>
        </p:spPr>
        <p:txBody>
          <a:bodyPr tIns="0" bIns="0" anchor="b" anchorCtr="0">
            <a:noAutofit/>
          </a:bodyPr>
          <a:lstStyle>
            <a:lvl1pPr algn="ctr">
              <a:lnSpc>
                <a:spcPts val="4000"/>
              </a:lnSpc>
              <a:defRPr sz="3200">
                <a:solidFill>
                  <a:schemeClr val="accent6">
                    <a:lumMod val="75000"/>
                  </a:schemeClr>
                </a:solidFill>
              </a:defRPr>
            </a:lvl1pPr>
          </a:lstStyle>
          <a:p>
            <a:r>
              <a:rPr lang="en-US"/>
              <a:t>Click to edit Master title style</a:t>
            </a:r>
            <a:endParaRPr/>
          </a:p>
        </p:txBody>
      </p:sp>
      <p:sp>
        <p:nvSpPr>
          <p:cNvPr id="3" name="Subtitle 2"/>
          <p:cNvSpPr>
            <a:spLocks noGrp="1"/>
          </p:cNvSpPr>
          <p:nvPr>
            <p:ph type="subTitle" idx="1"/>
          </p:nvPr>
        </p:nvSpPr>
        <p:spPr>
          <a:xfrm>
            <a:off x="5146125" y="3496235"/>
            <a:ext cx="3276600" cy="533400"/>
          </a:xfrm>
        </p:spPr>
        <p:txBody>
          <a:bodyPr tIns="0" bIns="0">
            <a:normAutofit/>
          </a:bodyPr>
          <a:lstStyle>
            <a:lvl1pPr marL="0" indent="0" algn="ctr">
              <a:spcBef>
                <a:spcPct val="0"/>
              </a:spcBef>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pic>
        <p:nvPicPr>
          <p:cNvPr id="8" name="Picture 7" descr="A close up of a logo&#10;&#10;Description generated with very high confidence">
            <a:extLst>
              <a:ext uri="{FF2B5EF4-FFF2-40B4-BE49-F238E27FC236}">
                <a16:creationId xmlns:a16="http://schemas.microsoft.com/office/drawing/2014/main" id="{8FCF30E6-9017-4705-8A55-10FB7A4BED9B}"/>
              </a:ext>
            </a:extLst>
          </p:cNvPr>
          <p:cNvPicPr>
            <a:picLocks noChangeAspect="1"/>
          </p:cNvPicPr>
          <p:nvPr userDrawn="1"/>
        </p:nvPicPr>
        <p:blipFill rotWithShape="1">
          <a:blip r:embed="rId2"/>
          <a:srcRect t="65946" r="73424"/>
          <a:stretch/>
        </p:blipFill>
        <p:spPr>
          <a:xfrm>
            <a:off x="1356610" y="1914283"/>
            <a:ext cx="2430162" cy="2335427"/>
          </a:xfrm>
          <a:prstGeom prst="rect">
            <a:avLst/>
          </a:prstGeom>
        </p:spPr>
      </p:pic>
    </p:spTree>
    <p:extLst>
      <p:ext uri="{BB962C8B-B14F-4D97-AF65-F5344CB8AC3E}">
        <p14:creationId xmlns:p14="http://schemas.microsoft.com/office/powerpoint/2010/main" val="23205927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ounded Rectangle 6"/>
          <p:cNvSpPr/>
          <p:nvPr userDrawn="1"/>
        </p:nvSpPr>
        <p:spPr>
          <a:xfrm>
            <a:off x="1028700" y="1600200"/>
            <a:ext cx="7086600" cy="3474720"/>
          </a:xfrm>
          <a:prstGeom prst="roundRect">
            <a:avLst>
              <a:gd name="adj" fmla="val 31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a:xfrm>
            <a:off x="6553200" y="6356350"/>
            <a:ext cx="2133600" cy="365125"/>
          </a:xfrm>
        </p:spPr>
        <p:txBody>
          <a:bodyPr/>
          <a:lstStyle/>
          <a:p>
            <a:fld id="{947B8A08-B435-4FAE-97A4-71789EDC9774}"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a:xfrm>
            <a:off x="4267200" y="6356350"/>
            <a:ext cx="609600" cy="365125"/>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mn-lt"/>
                <a:ea typeface="+mn-ea"/>
                <a:cs typeface="+mn-cs"/>
              </a:defRPr>
            </a:lvl1pPr>
          </a:lstStyle>
          <a:p>
            <a:fld id="{BA9B540C-44DA-4F69-89C9-7C84606640D3}" type="slidenum">
              <a:rPr lang="en-US" smtClean="0"/>
              <a:pPr/>
              <a:t>‹#›</a:t>
            </a:fld>
            <a:endParaRPr lang="en-US"/>
          </a:p>
        </p:txBody>
      </p:sp>
      <p:pic>
        <p:nvPicPr>
          <p:cNvPr id="17" name="Picture 16"/>
          <p:cNvPicPr>
            <a:picLocks noChangeAspect="1"/>
          </p:cNvPicPr>
          <p:nvPr userDrawn="1"/>
        </p:nvPicPr>
        <p:blipFill>
          <a:blip r:embed="rId2"/>
          <a:stretch>
            <a:fillRect/>
          </a:stretch>
        </p:blipFill>
        <p:spPr>
          <a:xfrm>
            <a:off x="1719618" y="1867401"/>
            <a:ext cx="5745707" cy="2772726"/>
          </a:xfrm>
          <a:prstGeom prst="rect">
            <a:avLst/>
          </a:prstGeom>
        </p:spPr>
      </p:pic>
      <p:sp>
        <p:nvSpPr>
          <p:cNvPr id="18" name="Subtitle 2"/>
          <p:cNvSpPr>
            <a:spLocks noGrp="1"/>
          </p:cNvSpPr>
          <p:nvPr>
            <p:ph type="subTitle" idx="1"/>
          </p:nvPr>
        </p:nvSpPr>
        <p:spPr>
          <a:xfrm>
            <a:off x="4346448" y="4485314"/>
            <a:ext cx="3273552" cy="530352"/>
          </a:xfrm>
        </p:spPr>
        <p:txBody>
          <a:bodyPr vert="horz" lIns="91440" tIns="0" rIns="91440" bIns="0" rtlCol="0">
            <a:noAutofit/>
          </a:bodyPr>
          <a:lstStyle>
            <a:lvl1pPr marL="0" indent="0" algn="ctr" defTabSz="914400" rtl="0" eaLnBrk="1" latinLnBrk="0" hangingPunct="1">
              <a:spcBef>
                <a:spcPts val="0"/>
              </a:spcBef>
              <a:buClr>
                <a:schemeClr val="accent1"/>
              </a:buClr>
              <a:buSzPct val="130000"/>
              <a:buFont typeface="Wingdings" pitchFamily="2" charset="2"/>
              <a:buNone/>
              <a:defRPr sz="1100" kern="1200">
                <a:solidFill>
                  <a:schemeClr val="bg1"/>
                </a:solidFill>
                <a:latin typeface="Arial"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831938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44070" y="224118"/>
            <a:ext cx="5123330" cy="886968"/>
          </a:xfrm>
        </p:spPr>
        <p:txBody>
          <a:bodyPr lIns="45720"/>
          <a:lstStyle>
            <a:lvl1pPr>
              <a:defRPr sz="320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Content Placeholder 2"/>
          <p:cNvSpPr>
            <a:spLocks noGrp="1"/>
          </p:cNvSpPr>
          <p:nvPr>
            <p:ph sz="half" idx="1"/>
          </p:nvPr>
        </p:nvSpPr>
        <p:spPr>
          <a:xfrm>
            <a:off x="752474" y="1600200"/>
            <a:ext cx="3703320" cy="4525963"/>
          </a:xfrm>
        </p:spPr>
        <p:txBody>
          <a:bodyPr lIns="45720"/>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61647" y="1600200"/>
            <a:ext cx="3703320" cy="4525963"/>
          </a:xfrm>
        </p:spPr>
        <p:txBody>
          <a:bodyPr lIns="45720"/>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3FC498F6-C3A3-438A-A9AF-2B75AADACBF6}"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a:xfrm>
            <a:off x="8321040" y="363071"/>
            <a:ext cx="609600" cy="365125"/>
          </a:xfrm>
        </p:spPr>
        <p:txBody>
          <a:bodyPr/>
          <a:lstStyle/>
          <a:p>
            <a:fld id="{BA9B540C-44DA-4F69-89C9-7C84606640D3}" type="slidenum">
              <a:rPr lang="en-US" smtClean="0"/>
              <a:pPr/>
              <a:t>‹#›</a:t>
            </a:fld>
            <a:endParaRPr lang="en-US"/>
          </a:p>
        </p:txBody>
      </p:sp>
      <p:pic>
        <p:nvPicPr>
          <p:cNvPr id="16" name="Graphic 15">
            <a:extLst>
              <a:ext uri="{FF2B5EF4-FFF2-40B4-BE49-F238E27FC236}">
                <a16:creationId xmlns:a16="http://schemas.microsoft.com/office/drawing/2014/main" id="{7B44FE67-B6B4-4DB3-A690-55D40B8702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02732" y="309975"/>
            <a:ext cx="880208" cy="836441"/>
          </a:xfrm>
          <a:prstGeom prst="rect">
            <a:avLst/>
          </a:prstGeom>
        </p:spPr>
      </p:pic>
    </p:spTree>
    <p:extLst>
      <p:ext uri="{BB962C8B-B14F-4D97-AF65-F5344CB8AC3E}">
        <p14:creationId xmlns:p14="http://schemas.microsoft.com/office/powerpoint/2010/main" val="1275436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0663" y="228600"/>
            <a:ext cx="5102787" cy="886968"/>
          </a:xfrm>
        </p:spPr>
        <p:txBody>
          <a:bodyPr vert="horz" lIns="45720" tIns="45720" rIns="91440" bIns="45720" rtlCol="0" anchor="b" anchorCtr="0">
            <a:noAutofit/>
          </a:bodyPr>
          <a:lstStyle>
            <a:lvl1pPr algn="l" defTabSz="914400" rtl="0" eaLnBrk="1" latinLnBrk="0" hangingPunct="1">
              <a:spcBef>
                <a:spcPct val="0"/>
              </a:spcBef>
              <a:buNone/>
              <a:defRPr sz="3200" kern="1200">
                <a:solidFill>
                  <a:schemeClr val="tx1"/>
                </a:solidFill>
                <a:latin typeface="Calibri" panose="020F0502020204030204" pitchFamily="34" charset="0"/>
                <a:ea typeface="+mj-ea"/>
                <a:cs typeface="Calibri" panose="020F0502020204030204" pitchFamily="34" charset="0"/>
              </a:defRPr>
            </a:lvl1pPr>
          </a:lstStyle>
          <a:p>
            <a:r>
              <a:rPr lang="en-US"/>
              <a:t>Click to edit Master title style</a:t>
            </a:r>
            <a:endParaRPr/>
          </a:p>
        </p:txBody>
      </p:sp>
      <p:sp>
        <p:nvSpPr>
          <p:cNvPr id="3" name="Text Placeholder 2"/>
          <p:cNvSpPr>
            <a:spLocks noGrp="1"/>
          </p:cNvSpPr>
          <p:nvPr>
            <p:ph type="body" idx="1"/>
          </p:nvPr>
        </p:nvSpPr>
        <p:spPr>
          <a:xfrm>
            <a:off x="771212" y="1548761"/>
            <a:ext cx="3657600" cy="274320"/>
          </a:xfrm>
          <a:prstGeom prst="roundRect">
            <a:avLst>
              <a:gd name="adj" fmla="val 31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spcBef>
                <a:spcPct val="0"/>
              </a:spcBef>
              <a:buNone/>
              <a:defRPr sz="1400" kern="1200">
                <a:solidFill>
                  <a:schemeClr val="l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8352" y="2021456"/>
            <a:ext cx="3703320" cy="4106294"/>
          </a:xfrm>
        </p:spPr>
        <p:txBody>
          <a:bodyPr lIns="4572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1533" y="1548761"/>
            <a:ext cx="3657600" cy="274320"/>
          </a:xfrm>
          <a:prstGeom prst="roundRect">
            <a:avLst>
              <a:gd name="adj" fmla="val 340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spcBef>
                <a:spcPct val="0"/>
              </a:spcBef>
              <a:buNone/>
              <a:defRPr sz="1400" kern="1200">
                <a:solidFill>
                  <a:schemeClr val="l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8673" y="2019869"/>
            <a:ext cx="3703320" cy="4106294"/>
          </a:xfrm>
        </p:spPr>
        <p:txBody>
          <a:bodyPr lIns="4572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61F6A26-AA47-499C-94F8-A364ABE15F80}" type="datetime1">
              <a:rPr lang="en-US" smtClean="0"/>
              <a:t>27/02/2020</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a:xfrm>
            <a:off x="8321729" y="365760"/>
            <a:ext cx="609600" cy="365125"/>
          </a:xfrm>
        </p:spPr>
        <p:txBody>
          <a:bodyPr vert="horz" lIns="91440" tIns="45720" rIns="91440" bIns="45720" rtlCol="0" anchor="ctr"/>
          <a:lstStyle>
            <a:lvl1pPr marL="0" algn="l" defTabSz="914400" rtl="0" eaLnBrk="1" latinLnBrk="0" hangingPunct="1">
              <a:defRPr sz="1800" b="1" kern="1200">
                <a:solidFill>
                  <a:schemeClr val="accent1"/>
                </a:solidFill>
                <a:latin typeface="+mn-lt"/>
                <a:ea typeface="+mn-ea"/>
                <a:cs typeface="+mn-cs"/>
              </a:defRPr>
            </a:lvl1pPr>
          </a:lstStyle>
          <a:p>
            <a:fld id="{BA9B540C-44DA-4F69-89C9-7C84606640D3}" type="slidenum">
              <a:rPr lang="en-US" smtClean="0"/>
              <a:pPr/>
              <a:t>‹#›</a:t>
            </a:fld>
            <a:endParaRPr lang="en-US"/>
          </a:p>
        </p:txBody>
      </p:sp>
      <p:pic>
        <p:nvPicPr>
          <p:cNvPr id="18" name="Graphic 17">
            <a:extLst>
              <a:ext uri="{FF2B5EF4-FFF2-40B4-BE49-F238E27FC236}">
                <a16:creationId xmlns:a16="http://schemas.microsoft.com/office/drawing/2014/main" id="{75E41685-FF68-417B-9E43-A10480099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02732" y="309975"/>
            <a:ext cx="880208" cy="836441"/>
          </a:xfrm>
          <a:prstGeom prst="rect">
            <a:avLst/>
          </a:prstGeom>
        </p:spPr>
      </p:pic>
    </p:spTree>
    <p:extLst>
      <p:ext uri="{BB962C8B-B14F-4D97-AF65-F5344CB8AC3E}">
        <p14:creationId xmlns:p14="http://schemas.microsoft.com/office/powerpoint/2010/main" val="4040992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6CE5C91D-0422-46D9-99B3-81070D2C30FA}"/>
              </a:ext>
            </a:extLst>
          </p:cNvPr>
          <p:cNvPicPr>
            <a:picLocks noChangeAspect="1"/>
          </p:cNvPicPr>
          <p:nvPr userDrawn="1"/>
        </p:nvPicPr>
        <p:blipFill rotWithShape="1">
          <a:blip r:embed="rId2"/>
          <a:srcRect t="65946" r="73424"/>
          <a:stretch/>
        </p:blipFill>
        <p:spPr>
          <a:xfrm>
            <a:off x="0" y="4522572"/>
            <a:ext cx="2430162" cy="2335427"/>
          </a:xfrm>
          <a:prstGeom prst="rect">
            <a:avLst/>
          </a:prstGeom>
        </p:spPr>
      </p:pic>
      <p:sp>
        <p:nvSpPr>
          <p:cNvPr id="2" name="Title 1"/>
          <p:cNvSpPr>
            <a:spLocks noGrp="1"/>
          </p:cNvSpPr>
          <p:nvPr>
            <p:ph type="title"/>
          </p:nvPr>
        </p:nvSpPr>
        <p:spPr>
          <a:xfrm>
            <a:off x="740664" y="228600"/>
            <a:ext cx="6269736" cy="886968"/>
          </a:xfrm>
        </p:spPr>
        <p:txBody>
          <a:bodyPr vert="horz" lIns="45720" tIns="45720" rIns="91440" bIns="45720" rtlCol="0" anchor="b" anchorCtr="0">
            <a:noAutofit/>
          </a:bodyPr>
          <a:lstStyle>
            <a:lvl1pPr algn="l" defTabSz="914400" rtl="0" eaLnBrk="1" latinLnBrk="0" hangingPunct="1">
              <a:spcBef>
                <a:spcPct val="0"/>
              </a:spcBef>
              <a:buNone/>
              <a:defRPr sz="3200" kern="1200">
                <a:solidFill>
                  <a:schemeClr val="accent6">
                    <a:lumMod val="75000"/>
                  </a:schemeClr>
                </a:solidFill>
                <a:latin typeface="Segoe UI" panose="020B0502040204020203" pitchFamily="34" charset="0"/>
                <a:ea typeface="+mj-ea"/>
                <a:cs typeface="Segoe UI" panose="020B0502040204020203" pitchFamily="34" charset="0"/>
              </a:defRPr>
            </a:lvl1pPr>
          </a:lstStyle>
          <a:p>
            <a:r>
              <a:rPr lang="en-US"/>
              <a:t>Click to edit Master title style</a:t>
            </a:r>
            <a:endParaRPr/>
          </a:p>
        </p:txBody>
      </p:sp>
      <p:sp>
        <p:nvSpPr>
          <p:cNvPr id="3" name="Date Placeholder 2"/>
          <p:cNvSpPr>
            <a:spLocks noGrp="1"/>
          </p:cNvSpPr>
          <p:nvPr>
            <p:ph type="dt" sz="half" idx="10"/>
          </p:nvPr>
        </p:nvSpPr>
        <p:spPr>
          <a:xfrm>
            <a:off x="6713840" y="6262344"/>
            <a:ext cx="2133600" cy="365125"/>
          </a:xfrm>
        </p:spPr>
        <p:txBody>
          <a:bodyPr/>
          <a:lstStyle/>
          <a:p>
            <a:fld id="{12CD6708-0A9B-41F4-A62C-BF54753A5E67}" type="datetime1">
              <a:rPr lang="en-US" smtClean="0"/>
              <a:t>27/02/2020</a:t>
            </a:fld>
            <a:endParaRPr lang="en-US"/>
          </a:p>
        </p:txBody>
      </p:sp>
      <p:sp>
        <p:nvSpPr>
          <p:cNvPr id="5" name="Slide Number Placeholder 4"/>
          <p:cNvSpPr>
            <a:spLocks noGrp="1"/>
          </p:cNvSpPr>
          <p:nvPr>
            <p:ph type="sldNum" sz="quarter" idx="12"/>
          </p:nvPr>
        </p:nvSpPr>
        <p:spPr>
          <a:xfrm>
            <a:off x="266700" y="6262344"/>
            <a:ext cx="609600" cy="365125"/>
          </a:xfrm>
        </p:spPr>
        <p:txBody>
          <a:bodyPr/>
          <a:lstStyle>
            <a:lvl1pPr>
              <a:defRPr b="0">
                <a:solidFill>
                  <a:schemeClr val="bg1">
                    <a:lumMod val="50000"/>
                  </a:schemeClr>
                </a:solidFill>
                <a:latin typeface="Segoe UI" panose="020B0502040204020203" pitchFamily="34" charset="0"/>
                <a:cs typeface="Segoe UI" panose="020B0502040204020203" pitchFamily="34" charset="0"/>
              </a:defRPr>
            </a:lvl1pPr>
          </a:lstStyle>
          <a:p>
            <a:fld id="{BA9B540C-44DA-4F69-89C9-7C84606640D3}" type="slidenum">
              <a:rPr lang="en-US" smtClean="0"/>
              <a:pPr/>
              <a:t>‹#›</a:t>
            </a:fld>
            <a:endParaRPr lang="en-US"/>
          </a:p>
        </p:txBody>
      </p:sp>
    </p:spTree>
    <p:extLst>
      <p:ext uri="{BB962C8B-B14F-4D97-AF65-F5344CB8AC3E}">
        <p14:creationId xmlns:p14="http://schemas.microsoft.com/office/powerpoint/2010/main" val="3339740016"/>
      </p:ext>
    </p:extLst>
  </p:cSld>
  <p:clrMapOvr>
    <a:masterClrMapping/>
  </p:clrMapOvr>
  <p:extLst>
    <p:ext uri="{DCECCB84-F9BA-43D5-87BE-67443E8EF086}">
      <p15:sldGuideLst xmlns:p15="http://schemas.microsoft.com/office/powerpoint/2012/main">
        <p15:guide id="1" orient="horz" pos="2160">
          <p15:clr>
            <a:srgbClr val="FBAE40"/>
          </p15:clr>
        </p15:guide>
        <p15:guide id="2" pos="1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08A25B98-926D-4954-B6B8-7710376E269C}"/>
              </a:ext>
            </a:extLst>
          </p:cNvPr>
          <p:cNvPicPr>
            <a:picLocks noChangeAspect="1"/>
          </p:cNvPicPr>
          <p:nvPr userDrawn="1"/>
        </p:nvPicPr>
        <p:blipFill rotWithShape="1">
          <a:blip r:embed="rId2"/>
          <a:srcRect t="65946" r="73424"/>
          <a:stretch/>
        </p:blipFill>
        <p:spPr>
          <a:xfrm>
            <a:off x="0" y="4522572"/>
            <a:ext cx="2430162" cy="2335427"/>
          </a:xfrm>
          <a:prstGeom prst="rect">
            <a:avLst/>
          </a:prstGeom>
        </p:spPr>
      </p:pic>
      <p:sp>
        <p:nvSpPr>
          <p:cNvPr id="2" name="Date Placeholder 1"/>
          <p:cNvSpPr>
            <a:spLocks noGrp="1"/>
          </p:cNvSpPr>
          <p:nvPr>
            <p:ph type="dt" sz="half" idx="10"/>
          </p:nvPr>
        </p:nvSpPr>
        <p:spPr>
          <a:xfrm>
            <a:off x="6713840" y="6262344"/>
            <a:ext cx="2133600" cy="365125"/>
          </a:xfrm>
        </p:spPr>
        <p:txBody>
          <a:bodyPr/>
          <a:lstStyle/>
          <a:p>
            <a:fld id="{6CB28A8B-A267-4DD6-AD44-3D16646D466D}" type="datetime1">
              <a:rPr lang="en-US" smtClean="0"/>
              <a:t>27/02/2020</a:t>
            </a:fld>
            <a:endParaRPr lang="en-US"/>
          </a:p>
        </p:txBody>
      </p:sp>
      <p:sp>
        <p:nvSpPr>
          <p:cNvPr id="5" name="Slide Number Placeholder 4">
            <a:extLst>
              <a:ext uri="{FF2B5EF4-FFF2-40B4-BE49-F238E27FC236}">
                <a16:creationId xmlns:a16="http://schemas.microsoft.com/office/drawing/2014/main" id="{5F580561-8030-4D67-9B62-107DEDA7A58E}"/>
              </a:ext>
            </a:extLst>
          </p:cNvPr>
          <p:cNvSpPr txBox="1">
            <a:spLocks/>
          </p:cNvSpPr>
          <p:nvPr userDrawn="1"/>
        </p:nvSpPr>
        <p:spPr>
          <a:xfrm>
            <a:off x="268516" y="6262345"/>
            <a:ext cx="609600"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latin typeface="Segoe UI" panose="020B0502040204020203" pitchFamily="34" charset="0"/>
                <a:cs typeface="Segoe UI" panose="020B0502040204020203" pitchFamily="34" charset="0"/>
              </a:rPr>
              <a:pPr/>
              <a:t>‹#›</a:t>
            </a:fld>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75042229"/>
      </p:ext>
    </p:extLst>
  </p:cSld>
  <p:clrMapOvr>
    <a:masterClrMapping/>
  </p:clrMapOvr>
  <p:extLst>
    <p:ext uri="{DCECCB84-F9BA-43D5-87BE-67443E8EF086}">
      <p15:sldGuideLst xmlns:p15="http://schemas.microsoft.com/office/powerpoint/2012/main">
        <p15:guide id="1" orient="horz" pos="2160">
          <p15:clr>
            <a:srgbClr val="FBAE40"/>
          </p15:clr>
        </p15:guide>
        <p15:guide id="2" pos="1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8999" y="304800"/>
            <a:ext cx="4948269" cy="719424"/>
          </a:xfrm>
        </p:spPr>
        <p:txBody>
          <a:bodyPr anchor="b"/>
          <a:lstStyle>
            <a:lvl1pPr algn="l">
              <a:defRPr sz="2800" b="0">
                <a:solidFill>
                  <a:schemeClr val="accent6">
                    <a:lumMod val="75000"/>
                  </a:schemeClr>
                </a:solidFill>
              </a:defRPr>
            </a:lvl1pPr>
          </a:lstStyle>
          <a:p>
            <a:r>
              <a:rPr lang="en-US"/>
              <a:t>Click to edit Master title style</a:t>
            </a:r>
            <a:endParaRPr/>
          </a:p>
        </p:txBody>
      </p:sp>
      <p:sp>
        <p:nvSpPr>
          <p:cNvPr id="3" name="Content Placeholder 2"/>
          <p:cNvSpPr>
            <a:spLocks noGrp="1"/>
          </p:cNvSpPr>
          <p:nvPr>
            <p:ph idx="1"/>
          </p:nvPr>
        </p:nvSpPr>
        <p:spPr>
          <a:xfrm>
            <a:off x="3418113" y="2292824"/>
            <a:ext cx="4959126" cy="3833339"/>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429000" y="1160463"/>
            <a:ext cx="4948269" cy="954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C8EB6-A629-40C1-9206-80CA490BAAA5}"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lvl1pPr>
              <a:defRPr b="0"/>
            </a:lvl1pPr>
          </a:lstStyle>
          <a:p>
            <a:fld id="{D6CC888B-D9F9-4E54-B722-F151A9F45E95}" type="slidenum">
              <a:rPr lang="en-US" smtClean="0"/>
              <a:pPr/>
              <a:t>‹#›</a:t>
            </a:fld>
            <a:endParaRPr lang="en-US"/>
          </a:p>
        </p:txBody>
      </p:sp>
    </p:spTree>
    <p:extLst>
      <p:ext uri="{BB962C8B-B14F-4D97-AF65-F5344CB8AC3E}">
        <p14:creationId xmlns:p14="http://schemas.microsoft.com/office/powerpoint/2010/main" val="1452220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429001" y="450850"/>
            <a:ext cx="4922184" cy="4611688"/>
          </a:xfrm>
          <a:prstGeom prst="roundRect">
            <a:avLst>
              <a:gd name="adj" fmla="val 3826"/>
            </a:avLst>
          </a:prstGeom>
          <a:no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3426758" y="5069541"/>
            <a:ext cx="4924425" cy="662519"/>
          </a:xfrm>
        </p:spPr>
        <p:txBody>
          <a:bodyPr anchor="b"/>
          <a:lstStyle>
            <a:lvl1pPr algn="l">
              <a:defRPr sz="28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3426759" y="5732060"/>
            <a:ext cx="4924425"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C46276-0DEF-4A6E-AA81-B50CDD98ED3F}"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825745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021106" y="1609725"/>
            <a:ext cx="5343525" cy="2281238"/>
          </a:xfrm>
          <a:prstGeom prst="roundRect">
            <a:avLst>
              <a:gd name="adj" fmla="val 3826"/>
            </a:avLst>
          </a:prstGeom>
          <a:no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2948318" y="4256980"/>
            <a:ext cx="5416313" cy="681892"/>
          </a:xfrm>
        </p:spPr>
        <p:txBody>
          <a:bodyPr anchor="b"/>
          <a:lstStyle>
            <a:lvl1pPr algn="l">
              <a:defRPr sz="2000" b="0"/>
            </a:lvl1pPr>
          </a:lstStyle>
          <a:p>
            <a:r>
              <a:rPr lang="en-US"/>
              <a:t>Click to edit Master title style</a:t>
            </a:r>
            <a:endParaRPr/>
          </a:p>
        </p:txBody>
      </p:sp>
      <p:sp>
        <p:nvSpPr>
          <p:cNvPr id="4" name="Text Placeholder 3"/>
          <p:cNvSpPr>
            <a:spLocks noGrp="1"/>
          </p:cNvSpPr>
          <p:nvPr>
            <p:ph type="body" sz="half" idx="2"/>
          </p:nvPr>
        </p:nvSpPr>
        <p:spPr>
          <a:xfrm>
            <a:off x="2948319" y="4938872"/>
            <a:ext cx="5416313" cy="627797"/>
          </a:xfrm>
        </p:spPr>
        <p:txBody>
          <a:bodyPr>
            <a:normAutofit/>
          </a:bodyPr>
          <a:lstStyle>
            <a:lvl1pPr marL="0" indent="0">
              <a:spcBef>
                <a:spcPct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C4870B-685B-47C1-BC5D-28E8736001CD}"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477288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021106" y="443552"/>
            <a:ext cx="5343525" cy="2281238"/>
          </a:xfrm>
          <a:prstGeom prst="round2SameRect">
            <a:avLst>
              <a:gd name="adj1" fmla="val 5300"/>
              <a:gd name="adj2" fmla="val 0"/>
            </a:avLst>
          </a:prstGeom>
          <a:noFill/>
        </p:spPr>
        <p:txBody>
          <a:bodyPr/>
          <a:lstStyle>
            <a:lvl1pPr marL="0" indent="0">
              <a:buNone/>
              <a:defRPr/>
            </a:lvl1pPr>
          </a:lstStyle>
          <a:p>
            <a:r>
              <a:rPr lang="en-US"/>
              <a:t>Drag picture to placeholder or click icon to add</a:t>
            </a:r>
            <a:endParaRPr/>
          </a:p>
        </p:txBody>
      </p:sp>
      <p:sp>
        <p:nvSpPr>
          <p:cNvPr id="2" name="Title 1"/>
          <p:cNvSpPr>
            <a:spLocks noGrp="1"/>
          </p:cNvSpPr>
          <p:nvPr>
            <p:ph type="title"/>
          </p:nvPr>
        </p:nvSpPr>
        <p:spPr>
          <a:xfrm>
            <a:off x="2948318" y="5055855"/>
            <a:ext cx="5416313" cy="681892"/>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2948319" y="5737747"/>
            <a:ext cx="5416313"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C41BC8-9C3A-4AA4-B680-14F9FFF0EBD8}"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13" name="Picture Placeholder 11"/>
          <p:cNvSpPr>
            <a:spLocks noGrp="1"/>
          </p:cNvSpPr>
          <p:nvPr>
            <p:ph type="pic" sz="quarter" idx="14"/>
          </p:nvPr>
        </p:nvSpPr>
        <p:spPr>
          <a:xfrm flipH="1" flipV="1">
            <a:off x="3021106" y="2756848"/>
            <a:ext cx="2642616" cy="2281238"/>
          </a:xfrm>
          <a:prstGeom prst="round1Rect">
            <a:avLst>
              <a:gd name="adj" fmla="val 9488"/>
            </a:avLst>
          </a:prstGeom>
          <a:blipFill dpi="0" rotWithShape="0">
            <a:blip r:embed="rId2" cstate="print"/>
            <a:srcRect/>
            <a:stretch>
              <a:fillRect/>
            </a:stretch>
          </a:blipFill>
        </p:spPr>
        <p:txBody>
          <a:bodyPr vert="horz" lIns="91440" tIns="45720" rIns="91440" bIns="45720" rtlCol="0" anchor="b" anchorCtr="1">
            <a:normAutofit/>
            <a:scene3d>
              <a:camera prst="orthographicFront">
                <a:rot lat="0" lon="0" rev="10800000"/>
              </a:camera>
              <a:lightRig rig="threePt" dir="t"/>
            </a:scene3d>
          </a:bodyPr>
          <a:lstStyle>
            <a:lvl1pPr marL="0" indent="0" algn="l" defTabSz="914400" rtl="0" eaLnBrk="1" latinLnBrk="0" hangingPunct="1">
              <a:spcBef>
                <a:spcPts val="1800"/>
              </a:spcBef>
              <a:buClr>
                <a:schemeClr val="accent1"/>
              </a:buClr>
              <a:buSzPct val="130000"/>
              <a:buFont typeface="Wingdings" pitchFamily="2" charset="2"/>
              <a:buNone/>
              <a:defRPr sz="1600" kern="1200">
                <a:solidFill>
                  <a:schemeClr val="tx1">
                    <a:lumMod val="75000"/>
                    <a:lumOff val="25000"/>
                  </a:schemeClr>
                </a:solidFill>
                <a:latin typeface="+mn-lt"/>
                <a:ea typeface="+mn-ea"/>
                <a:cs typeface="+mn-cs"/>
              </a:defRPr>
            </a:lvl1pPr>
          </a:lstStyle>
          <a:p>
            <a:r>
              <a:rPr lang="en-US"/>
              <a:t>Drag picture to placeholder or click icon to add</a:t>
            </a:r>
            <a:endParaRPr/>
          </a:p>
        </p:txBody>
      </p:sp>
      <p:sp>
        <p:nvSpPr>
          <p:cNvPr id="14" name="Picture Placeholder 11"/>
          <p:cNvSpPr>
            <a:spLocks noGrp="1"/>
          </p:cNvSpPr>
          <p:nvPr>
            <p:ph type="pic" sz="quarter" idx="15"/>
          </p:nvPr>
        </p:nvSpPr>
        <p:spPr>
          <a:xfrm flipV="1">
            <a:off x="5722015" y="2756848"/>
            <a:ext cx="2642616" cy="2281238"/>
          </a:xfrm>
          <a:prstGeom prst="round1Rect">
            <a:avLst>
              <a:gd name="adj" fmla="val 9488"/>
            </a:avLst>
          </a:prstGeom>
          <a:blipFill dpi="0" rotWithShape="0">
            <a:blip r:embed="rId2" cstate="print"/>
            <a:srcRect/>
            <a:stretch>
              <a:fillRect/>
            </a:stretch>
          </a:blipFill>
        </p:spPr>
        <p:txBody>
          <a:bodyPr vert="horz" lIns="91440" tIns="45720" rIns="91440" bIns="45720" rtlCol="0" anchor="b" anchorCtr="1">
            <a:normAutofit/>
            <a:scene3d>
              <a:camera prst="orthographicFront">
                <a:rot lat="0" lon="0" rev="10800000"/>
              </a:camera>
              <a:lightRig rig="threePt" dir="t"/>
            </a:scene3d>
          </a:bodyPr>
          <a:lstStyle>
            <a:lvl1pPr marL="0" indent="0" algn="l" defTabSz="914400" rtl="0" eaLnBrk="1" latinLnBrk="0" hangingPunct="1">
              <a:spcBef>
                <a:spcPts val="1800"/>
              </a:spcBef>
              <a:buClr>
                <a:schemeClr val="accent1"/>
              </a:buClr>
              <a:buSzPct val="130000"/>
              <a:buFont typeface="Wingdings" pitchFamily="2" charset="2"/>
              <a:buNone/>
              <a:defRPr sz="1600" kern="1200">
                <a:solidFill>
                  <a:schemeClr val="tx1">
                    <a:lumMod val="75000"/>
                    <a:lumOff val="25000"/>
                  </a:schemeClr>
                </a:solidFill>
                <a:latin typeface="+mn-lt"/>
                <a:ea typeface="+mn-ea"/>
                <a:cs typeface="+mn-cs"/>
              </a:defRPr>
            </a:lvl1pPr>
          </a:lstStyle>
          <a:p>
            <a:r>
              <a:rPr lang="en-US"/>
              <a:t>Drag picture to placeholder or click icon to add</a:t>
            </a:r>
            <a:endParaRPr/>
          </a:p>
        </p:txBody>
      </p:sp>
    </p:spTree>
    <p:extLst>
      <p:ext uri="{BB962C8B-B14F-4D97-AF65-F5344CB8AC3E}">
        <p14:creationId xmlns:p14="http://schemas.microsoft.com/office/powerpoint/2010/main" val="1905927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9EE07A-17F6-4B47-8FC6-1ABCC70C5283}" type="datetime1">
              <a:rPr lang="en-US" smtClean="0"/>
              <a:t>27/02/2020</a:t>
            </a:fld>
            <a:endParaRPr lang="en-US" dirty="0"/>
          </a:p>
        </p:txBody>
      </p:sp>
      <p:sp>
        <p:nvSpPr>
          <p:cNvPr id="5" name="Footer Placeholder 4"/>
          <p:cNvSpPr>
            <a:spLocks noGrp="1"/>
          </p:cNvSpPr>
          <p:nvPr>
            <p:ph type="ftr" sz="quarter" idx="11"/>
          </p:nvPr>
        </p:nvSpPr>
        <p:spPr/>
        <p:txBody>
          <a:bodyPr/>
          <a:lstStyle/>
          <a:p>
            <a:r>
              <a:rPr lang="en-US"/>
              <a:t>Footer Text</a:t>
            </a:r>
            <a:endParaRPr lang="en-US" dirty="0"/>
          </a:p>
        </p:txBody>
      </p:sp>
      <p:sp>
        <p:nvSpPr>
          <p:cNvPr id="6" name="Slide Number Placeholder 5"/>
          <p:cNvSpPr>
            <a:spLocks noGrp="1"/>
          </p:cNvSpPr>
          <p:nvPr>
            <p:ph type="sldNum" sz="quarter" idx="12"/>
          </p:nvPr>
        </p:nvSpPr>
        <p:spPr>
          <a:xfrm>
            <a:off x="4267200" y="6356350"/>
            <a:ext cx="609600" cy="365125"/>
          </a:xfrm>
        </p:spPr>
        <p:txBody>
          <a:bodyPr/>
          <a:lstStyle>
            <a:lvl1pPr algn="ctr">
              <a:defRPr sz="900">
                <a:solidFill>
                  <a:schemeClr val="bg1">
                    <a:lumMod val="75000"/>
                  </a:schemeClr>
                </a:solidFill>
              </a:defRPr>
            </a:lvl1pPr>
          </a:lstStyle>
          <a:p>
            <a:fld id="{BA9B540C-44DA-4F69-89C9-7C84606640D3}" type="slidenum">
              <a:rPr lang="en-US" smtClean="0"/>
              <a:pPr/>
              <a:t>‹#›</a:t>
            </a:fld>
            <a:endParaRPr lang="en-US" dirty="0"/>
          </a:p>
        </p:txBody>
      </p:sp>
      <p:sp>
        <p:nvSpPr>
          <p:cNvPr id="2" name="Title 1"/>
          <p:cNvSpPr>
            <a:spLocks noGrp="1"/>
          </p:cNvSpPr>
          <p:nvPr>
            <p:ph type="ctrTitle"/>
          </p:nvPr>
        </p:nvSpPr>
        <p:spPr>
          <a:xfrm>
            <a:off x="5146125" y="2266950"/>
            <a:ext cx="3276600" cy="1162050"/>
          </a:xfrm>
        </p:spPr>
        <p:txBody>
          <a:bodyPr tIns="0" bIns="0" anchor="b" anchorCtr="0">
            <a:noAutofit/>
          </a:bodyPr>
          <a:lstStyle>
            <a:lvl1pPr algn="ctr">
              <a:lnSpc>
                <a:spcPts val="4000"/>
              </a:lnSpc>
              <a:defRPr sz="360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endParaRPr/>
          </a:p>
        </p:txBody>
      </p:sp>
      <p:sp>
        <p:nvSpPr>
          <p:cNvPr id="3" name="Subtitle 2"/>
          <p:cNvSpPr>
            <a:spLocks noGrp="1"/>
          </p:cNvSpPr>
          <p:nvPr>
            <p:ph type="subTitle" idx="1"/>
          </p:nvPr>
        </p:nvSpPr>
        <p:spPr>
          <a:xfrm>
            <a:off x="5146125" y="3496235"/>
            <a:ext cx="3276600" cy="533400"/>
          </a:xfrm>
        </p:spPr>
        <p:txBody>
          <a:bodyPr tIns="0" bIns="0">
            <a:normAutofit/>
          </a:bodyPr>
          <a:lstStyle>
            <a:lvl1pPr marL="0" indent="0" algn="ctr">
              <a:spcBef>
                <a:spcPct val="0"/>
              </a:spcBef>
              <a:buNone/>
              <a:defRPr sz="1400">
                <a:solidFill>
                  <a:schemeClr val="tx1"/>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8" name="Picture 7">
            <a:extLst>
              <a:ext uri="{FF2B5EF4-FFF2-40B4-BE49-F238E27FC236}">
                <a16:creationId xmlns:a16="http://schemas.microsoft.com/office/drawing/2014/main" id="{3F698F49-F982-4AA3-8470-426B365A178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GlowEdges/>
                    </a14:imgEffect>
                  </a14:imgLayer>
                </a14:imgProps>
              </a:ext>
            </a:extLst>
          </a:blip>
          <a:srcRect r="58341"/>
          <a:stretch/>
        </p:blipFill>
        <p:spPr>
          <a:xfrm>
            <a:off x="1358538" y="2080243"/>
            <a:ext cx="1994262" cy="2310158"/>
          </a:xfrm>
          <a:prstGeom prst="rect">
            <a:avLst/>
          </a:prstGeom>
        </p:spPr>
      </p:pic>
    </p:spTree>
    <p:extLst>
      <p:ext uri="{BB962C8B-B14F-4D97-AF65-F5344CB8AC3E}">
        <p14:creationId xmlns:p14="http://schemas.microsoft.com/office/powerpoint/2010/main" val="19942449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18" y="5055855"/>
            <a:ext cx="5416313" cy="681892"/>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2948319" y="5737747"/>
            <a:ext cx="5416313"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4DFA16-9D9B-4A63-A0AC-F5A3ECD6F285}"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13" name="Picture Placeholder 11"/>
          <p:cNvSpPr>
            <a:spLocks noGrp="1"/>
          </p:cNvSpPr>
          <p:nvPr>
            <p:ph type="pic" sz="quarter" idx="14"/>
          </p:nvPr>
        </p:nvSpPr>
        <p:spPr>
          <a:xfrm flipH="1" flipV="1">
            <a:off x="3021106" y="2756848"/>
            <a:ext cx="2642616" cy="2281238"/>
          </a:xfrm>
          <a:prstGeom prst="round1Rect">
            <a:avLst>
              <a:gd name="adj" fmla="val 9488"/>
            </a:avLst>
          </a:prstGeom>
          <a:blipFill dpi="0" rotWithShape="0">
            <a:blip r:embed="rId2" cstate="print"/>
            <a:srcRect/>
            <a:stretch>
              <a:fillRect/>
            </a:stretch>
          </a:blipFill>
        </p:spPr>
        <p:txBody>
          <a:bodyPr vert="horz"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4" name="Picture Placeholder 11"/>
          <p:cNvSpPr>
            <a:spLocks noGrp="1"/>
          </p:cNvSpPr>
          <p:nvPr>
            <p:ph type="pic" sz="quarter" idx="15"/>
          </p:nvPr>
        </p:nvSpPr>
        <p:spPr>
          <a:xfrm flipV="1">
            <a:off x="5723362" y="2756848"/>
            <a:ext cx="2642616" cy="2281238"/>
          </a:xfrm>
          <a:prstGeom prst="round1Rect">
            <a:avLst>
              <a:gd name="adj" fmla="val 9488"/>
            </a:avLst>
          </a:prstGeom>
          <a:blipFill dpi="0" rotWithShape="0">
            <a:blip r:embed="rId2" cstate="print"/>
            <a:srcRect/>
            <a:stretch>
              <a:fillRect/>
            </a:stretch>
          </a:blipFill>
        </p:spPr>
        <p:txBody>
          <a:bodyPr vert="horz"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0" name="Picture Placeholder 11"/>
          <p:cNvSpPr>
            <a:spLocks noGrp="1"/>
          </p:cNvSpPr>
          <p:nvPr>
            <p:ph type="pic" sz="quarter" idx="16"/>
          </p:nvPr>
        </p:nvSpPr>
        <p:spPr>
          <a:xfrm flipH="1">
            <a:off x="3021106" y="437202"/>
            <a:ext cx="2642616" cy="2281238"/>
          </a:xfrm>
          <a:prstGeom prst="round1Rect">
            <a:avLst>
              <a:gd name="adj" fmla="val 9488"/>
            </a:avLst>
          </a:prstGeom>
          <a:blipFill dpi="0" rotWithShape="0">
            <a:blip r:embed="rId2" cstate="print"/>
            <a:srcRect/>
            <a:stretch>
              <a:fillRect/>
            </a:stretch>
          </a:blipFill>
        </p:spPr>
        <p:txBody>
          <a:bodyPr vert="horz" anchor="t" anchorCtr="1">
            <a:normAutofit/>
          </a:bodyPr>
          <a:lstStyle>
            <a:lvl1pPr marL="0" indent="0">
              <a:buNone/>
              <a:defRPr sz="1600"/>
            </a:lvl1pPr>
          </a:lstStyle>
          <a:p>
            <a:r>
              <a:rPr lang="en-US"/>
              <a:t>Drag picture to placeholder or click icon to add</a:t>
            </a:r>
            <a:endParaRPr/>
          </a:p>
        </p:txBody>
      </p:sp>
      <p:sp>
        <p:nvSpPr>
          <p:cNvPr id="11" name="Picture Placeholder 11"/>
          <p:cNvSpPr>
            <a:spLocks noGrp="1"/>
          </p:cNvSpPr>
          <p:nvPr>
            <p:ph type="pic" sz="quarter" idx="17"/>
          </p:nvPr>
        </p:nvSpPr>
        <p:spPr>
          <a:xfrm>
            <a:off x="5723362" y="437202"/>
            <a:ext cx="2642616" cy="2281238"/>
          </a:xfrm>
          <a:prstGeom prst="round1Rect">
            <a:avLst>
              <a:gd name="adj" fmla="val 9488"/>
            </a:avLst>
          </a:prstGeom>
          <a:blipFill dpi="0" rotWithShape="0">
            <a:blip r:embed="rId2" cstate="print"/>
            <a:srcRect/>
            <a:stretch>
              <a:fillRect/>
            </a:stretch>
          </a:blipFill>
        </p:spPr>
        <p:txBody>
          <a:bodyPr vert="horz" anchor="t" anchorCtr="1">
            <a:normAutofit/>
          </a:bodyPr>
          <a:lstStyle>
            <a:lvl1pPr marL="0" indent="0">
              <a:buNone/>
              <a:defRPr sz="1600"/>
            </a:lvl1pPr>
          </a:lstStyle>
          <a:p>
            <a:r>
              <a:rPr lang="en-US"/>
              <a:t>Drag picture to placeholder or click icon to add</a:t>
            </a:r>
            <a:endParaRPr/>
          </a:p>
        </p:txBody>
      </p:sp>
    </p:spTree>
    <p:extLst>
      <p:ext uri="{BB962C8B-B14F-4D97-AF65-F5344CB8AC3E}">
        <p14:creationId xmlns:p14="http://schemas.microsoft.com/office/powerpoint/2010/main" val="129857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Pictures, 2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40505" y="1112198"/>
            <a:ext cx="2524126" cy="1998756"/>
          </a:xfrm>
        </p:spPr>
        <p:txBody>
          <a:bodyPr/>
          <a:lstStyle>
            <a:lvl1pPr marL="0" indent="0">
              <a:spcBef>
                <a:spcPts val="6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B053A-4730-444D-BE08-E991934D2AD4}"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12" name="Picture Placeholder 11"/>
          <p:cNvSpPr>
            <a:spLocks noGrp="1"/>
          </p:cNvSpPr>
          <p:nvPr>
            <p:ph type="pic" sz="quarter" idx="13"/>
          </p:nvPr>
        </p:nvSpPr>
        <p:spPr>
          <a:xfrm>
            <a:off x="3021107" y="443551"/>
            <a:ext cx="2743200" cy="2968389"/>
          </a:xfrm>
          <a:prstGeom prst="round2SameRect">
            <a:avLst>
              <a:gd name="adj1" fmla="val 5300"/>
              <a:gd name="adj2" fmla="val 0"/>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5" name="Picture Placeholder 11"/>
          <p:cNvSpPr>
            <a:spLocks noGrp="1"/>
          </p:cNvSpPr>
          <p:nvPr>
            <p:ph type="pic" sz="quarter" idx="14"/>
          </p:nvPr>
        </p:nvSpPr>
        <p:spPr>
          <a:xfrm flipV="1">
            <a:off x="3021107" y="3442648"/>
            <a:ext cx="2743200" cy="2968389"/>
          </a:xfrm>
          <a:prstGeom prst="round2SameRect">
            <a:avLst>
              <a:gd name="adj1" fmla="val 5300"/>
              <a:gd name="adj2" fmla="val 0"/>
            </a:avLst>
          </a:prstGeom>
          <a:blipFill dpi="0" rotWithShape="0">
            <a:blip r:embed="rId2" cstate="print"/>
            <a:srcRect/>
            <a:stretch>
              <a:fillRect/>
            </a:stretch>
          </a:blipFill>
        </p:spPr>
        <p:txBody>
          <a:bodyPr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7" name="Text Placeholder 3"/>
          <p:cNvSpPr>
            <a:spLocks noGrp="1"/>
          </p:cNvSpPr>
          <p:nvPr>
            <p:ph type="body" sz="half" idx="15"/>
          </p:nvPr>
        </p:nvSpPr>
        <p:spPr>
          <a:xfrm>
            <a:off x="5840505" y="4108759"/>
            <a:ext cx="2524126" cy="1998756"/>
          </a:xfrm>
        </p:spPr>
        <p:txBody>
          <a:bodyPr/>
          <a:lstStyle>
            <a:lvl1pPr marL="0" indent="0">
              <a:spcBef>
                <a:spcPts val="6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6"/>
          </p:nvPr>
        </p:nvSpPr>
        <p:spPr>
          <a:xfrm>
            <a:off x="5840505" y="3442648"/>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3"/>
          <p:cNvSpPr>
            <a:spLocks noGrp="1"/>
          </p:cNvSpPr>
          <p:nvPr>
            <p:ph type="body" sz="half" idx="17"/>
          </p:nvPr>
        </p:nvSpPr>
        <p:spPr>
          <a:xfrm>
            <a:off x="5840505" y="443551"/>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6925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s, 3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40505" y="1112198"/>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67BF34-57BE-46AF-9DA3-EEABF9A75110}"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12" name="Picture Placeholder 11"/>
          <p:cNvSpPr>
            <a:spLocks noGrp="1"/>
          </p:cNvSpPr>
          <p:nvPr>
            <p:ph type="pic" sz="quarter" idx="13"/>
          </p:nvPr>
        </p:nvSpPr>
        <p:spPr>
          <a:xfrm>
            <a:off x="3021107" y="443551"/>
            <a:ext cx="2743200" cy="1956816"/>
          </a:xfrm>
          <a:prstGeom prst="round2SameRect">
            <a:avLst>
              <a:gd name="adj1" fmla="val 5300"/>
              <a:gd name="adj2" fmla="val 0"/>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5" name="Picture Placeholder 11"/>
          <p:cNvSpPr>
            <a:spLocks noGrp="1"/>
          </p:cNvSpPr>
          <p:nvPr>
            <p:ph type="pic" sz="quarter" idx="14"/>
          </p:nvPr>
        </p:nvSpPr>
        <p:spPr>
          <a:xfrm flipV="1">
            <a:off x="3021107" y="4462815"/>
            <a:ext cx="2743200" cy="1956816"/>
          </a:xfrm>
          <a:prstGeom prst="round2SameRect">
            <a:avLst>
              <a:gd name="adj1" fmla="val 5300"/>
              <a:gd name="adj2" fmla="val 0"/>
            </a:avLst>
          </a:prstGeom>
          <a:blipFill dpi="0" rotWithShape="0">
            <a:blip r:embed="rId2" cstate="print"/>
            <a:srcRect/>
            <a:stretch>
              <a:fillRect/>
            </a:stretch>
          </a:blipFill>
        </p:spPr>
        <p:txBody>
          <a:bodyPr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22" name="Text Placeholder 3"/>
          <p:cNvSpPr>
            <a:spLocks noGrp="1"/>
          </p:cNvSpPr>
          <p:nvPr>
            <p:ph type="body" sz="half" idx="17"/>
          </p:nvPr>
        </p:nvSpPr>
        <p:spPr>
          <a:xfrm>
            <a:off x="5840505" y="443551"/>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anose="020B0606020202030204"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Picture Placeholder 11"/>
          <p:cNvSpPr>
            <a:spLocks noGrp="1"/>
          </p:cNvSpPr>
          <p:nvPr>
            <p:ph type="pic" sz="quarter" idx="18"/>
          </p:nvPr>
        </p:nvSpPr>
        <p:spPr>
          <a:xfrm>
            <a:off x="3021107" y="2452048"/>
            <a:ext cx="2743200" cy="1956816"/>
          </a:xfrm>
          <a:prstGeom prst="rect">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3" name="Text Placeholder 3"/>
          <p:cNvSpPr>
            <a:spLocks noGrp="1"/>
          </p:cNvSpPr>
          <p:nvPr>
            <p:ph type="body" sz="half" idx="19"/>
          </p:nvPr>
        </p:nvSpPr>
        <p:spPr>
          <a:xfrm>
            <a:off x="5840505" y="3133941"/>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20"/>
          </p:nvPr>
        </p:nvSpPr>
        <p:spPr>
          <a:xfrm>
            <a:off x="5840505" y="2452048"/>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anose="020B0606020202030204"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1"/>
          </p:nvPr>
        </p:nvSpPr>
        <p:spPr>
          <a:xfrm>
            <a:off x="5840505" y="5135813"/>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ext Placeholder 3"/>
          <p:cNvSpPr>
            <a:spLocks noGrp="1"/>
          </p:cNvSpPr>
          <p:nvPr>
            <p:ph type="body" sz="half" idx="22"/>
          </p:nvPr>
        </p:nvSpPr>
        <p:spPr>
          <a:xfrm>
            <a:off x="5840505" y="4462815"/>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Arial Narrow" panose="020B0606020202030204" pitchFamily="34"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753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440206" y="685800"/>
            <a:ext cx="4924424" cy="886968"/>
          </a:xfrm>
        </p:spPr>
        <p:txBody>
          <a:bodyPr/>
          <a:lstStyle/>
          <a:p>
            <a:r>
              <a:rPr lang="en-US"/>
              <a:t>Click to edit Master title style</a:t>
            </a:r>
            <a:endParaRPr/>
          </a:p>
        </p:txBody>
      </p:sp>
      <p:sp>
        <p:nvSpPr>
          <p:cNvPr id="3" name="Vertical Text Placeholder 2"/>
          <p:cNvSpPr>
            <a:spLocks noGrp="1"/>
          </p:cNvSpPr>
          <p:nvPr>
            <p:ph type="body" orient="vert" idx="1"/>
          </p:nvPr>
        </p:nvSpPr>
        <p:spPr>
          <a:xfrm>
            <a:off x="3440206" y="2020888"/>
            <a:ext cx="4924425" cy="410686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B1EDA74-99CD-4DE5-9604-E84C82C369E1}"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1664843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750580"/>
            <a:ext cx="914400" cy="538193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467100" y="749300"/>
            <a:ext cx="3924300" cy="53768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BC4917F-6CF4-48B9-A4D0-F9FB3290FE65}"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459244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27430-FCBF-48AB-9503-456B73FA6587}" type="datetimeFigureOut">
              <a:rPr lang="en-US" smtClean="0"/>
              <a:t>27/02/2020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3272746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27430-FCBF-48AB-9503-456B73FA6587}" type="datetimeFigureOut">
              <a:rPr lang="en-US" smtClean="0"/>
              <a:t>27/02/2020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3041204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A27430-FCBF-48AB-9503-456B73FA6587}" type="datetimeFigureOut">
              <a:rPr lang="en-US" smtClean="0"/>
              <a:t>27/02/2020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2887963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A27430-FCBF-48AB-9503-456B73FA6587}" type="datetimeFigureOut">
              <a:rPr lang="en-US" smtClean="0"/>
              <a:t>27/02/2020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1616776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A27430-FCBF-48AB-9503-456B73FA6587}" type="datetimeFigureOut">
              <a:rPr lang="en-US" smtClean="0"/>
              <a:t>27/02/2020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3092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ounded Rectangle 6"/>
          <p:cNvSpPr/>
          <p:nvPr userDrawn="1"/>
        </p:nvSpPr>
        <p:spPr>
          <a:xfrm>
            <a:off x="1028700" y="1600200"/>
            <a:ext cx="7086600" cy="3474720"/>
          </a:xfrm>
          <a:prstGeom prst="roundRect">
            <a:avLst>
              <a:gd name="adj" fmla="val 31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a:xfrm>
            <a:off x="6553200" y="6356350"/>
            <a:ext cx="2133600" cy="365125"/>
          </a:xfrm>
        </p:spPr>
        <p:txBody>
          <a:bodyPr/>
          <a:lstStyle/>
          <a:p>
            <a:fld id="{947B8A08-B435-4FAE-97A4-71789EDC9774}" type="datetime1">
              <a:rPr lang="en-US" smtClean="0"/>
              <a:t>27/02/2020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a:xfrm>
            <a:off x="4267200" y="6356350"/>
            <a:ext cx="609600" cy="365125"/>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mn-lt"/>
                <a:ea typeface="+mn-ea"/>
                <a:cs typeface="+mn-cs"/>
              </a:defRPr>
            </a:lvl1pPr>
          </a:lstStyle>
          <a:p>
            <a:fld id="{BA9B540C-44DA-4F69-89C9-7C84606640D3}" type="slidenum">
              <a:rPr lang="en-US" smtClean="0"/>
              <a:pPr/>
              <a:t>‹#›</a:t>
            </a:fld>
            <a:endParaRPr lang="en-US"/>
          </a:p>
        </p:txBody>
      </p:sp>
      <p:pic>
        <p:nvPicPr>
          <p:cNvPr id="17" name="Picture 16"/>
          <p:cNvPicPr>
            <a:picLocks noChangeAspect="1"/>
          </p:cNvPicPr>
          <p:nvPr userDrawn="1"/>
        </p:nvPicPr>
        <p:blipFill>
          <a:blip r:embed="rId2"/>
          <a:stretch>
            <a:fillRect/>
          </a:stretch>
        </p:blipFill>
        <p:spPr>
          <a:xfrm>
            <a:off x="1719618" y="1867401"/>
            <a:ext cx="5745707" cy="2772726"/>
          </a:xfrm>
          <a:prstGeom prst="rect">
            <a:avLst/>
          </a:prstGeom>
        </p:spPr>
      </p:pic>
      <p:sp>
        <p:nvSpPr>
          <p:cNvPr id="18" name="Subtitle 2"/>
          <p:cNvSpPr>
            <a:spLocks noGrp="1"/>
          </p:cNvSpPr>
          <p:nvPr>
            <p:ph type="subTitle" idx="1"/>
          </p:nvPr>
        </p:nvSpPr>
        <p:spPr>
          <a:xfrm>
            <a:off x="4346448" y="4485314"/>
            <a:ext cx="3273552" cy="530352"/>
          </a:xfrm>
        </p:spPr>
        <p:txBody>
          <a:bodyPr vert="horz" lIns="91440" tIns="0" rIns="91440" bIns="0" rtlCol="0">
            <a:noAutofit/>
          </a:bodyPr>
          <a:lstStyle>
            <a:lvl1pPr marL="0" indent="0" algn="ctr" defTabSz="914400" rtl="0" eaLnBrk="1" latinLnBrk="0" hangingPunct="1">
              <a:spcBef>
                <a:spcPts val="0"/>
              </a:spcBef>
              <a:buClr>
                <a:schemeClr val="accent1"/>
              </a:buClr>
              <a:buSzPct val="130000"/>
              <a:buFont typeface="Wingdings" pitchFamily="2" charset="2"/>
              <a:buNone/>
              <a:defRPr sz="1100" kern="1200">
                <a:solidFill>
                  <a:schemeClr val="bg1"/>
                </a:solidFill>
                <a:latin typeface="Arial"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A27430-FCBF-48AB-9503-456B73FA6587}" type="datetimeFigureOut">
              <a:rPr lang="en-US" smtClean="0"/>
              <a:t>27/02/2020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2378617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27430-FCBF-48AB-9503-456B73FA6587}" type="datetimeFigureOut">
              <a:rPr lang="en-US" smtClean="0"/>
              <a:t>27/02/2020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719968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A27430-FCBF-48AB-9503-456B73FA6587}" type="datetimeFigureOut">
              <a:rPr lang="en-US" smtClean="0"/>
              <a:t>27/02/2020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1378940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A27430-FCBF-48AB-9503-456B73FA6587}" type="datetimeFigureOut">
              <a:rPr lang="en-US" smtClean="0"/>
              <a:t>27/02/2020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3111263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27430-FCBF-48AB-9503-456B73FA6587}" type="datetimeFigureOut">
              <a:rPr lang="en-US" smtClean="0"/>
              <a:t>27/02/2020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4025164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27430-FCBF-48AB-9503-456B73FA6587}" type="datetimeFigureOut">
              <a:rPr lang="en-US" smtClean="0"/>
              <a:t>27/02/2020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5775C-3E86-4127-BC3D-E8080ECEFB7B}" type="slidenum">
              <a:rPr lang="en-US" smtClean="0"/>
              <a:t>‹#›</a:t>
            </a:fld>
            <a:endParaRPr lang="en-US"/>
          </a:p>
        </p:txBody>
      </p:sp>
    </p:spTree>
    <p:extLst>
      <p:ext uri="{BB962C8B-B14F-4D97-AF65-F5344CB8AC3E}">
        <p14:creationId xmlns:p14="http://schemas.microsoft.com/office/powerpoint/2010/main" val="3087671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4"/>
          <p:cNvSpPr>
            <a:spLocks noGrp="1"/>
          </p:cNvSpPr>
          <p:nvPr>
            <p:ph type="body" sz="quarter" idx="11" hasCustomPrompt="1"/>
          </p:nvPr>
        </p:nvSpPr>
        <p:spPr>
          <a:xfrm>
            <a:off x="451340" y="203863"/>
            <a:ext cx="7930569" cy="169200"/>
          </a:xfrm>
        </p:spPr>
        <p:txBody>
          <a:bodyPr anchor="b"/>
          <a:lstStyle>
            <a:lvl1pPr>
              <a:spcAft>
                <a:spcPts val="0"/>
              </a:spcAft>
              <a:defRPr sz="831"/>
            </a:lvl1pPr>
          </a:lstStyle>
          <a:p>
            <a:pPr lvl="0"/>
            <a:r>
              <a:rPr lang="en-US" dirty="0"/>
              <a:t>Super title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5403" y="170572"/>
            <a:ext cx="217648" cy="235785"/>
          </a:xfrm>
          <a:prstGeom prst="rect">
            <a:avLst/>
          </a:prstGeom>
        </p:spPr>
      </p:pic>
    </p:spTree>
    <p:extLst>
      <p:ext uri="{BB962C8B-B14F-4D97-AF65-F5344CB8AC3E}">
        <p14:creationId xmlns:p14="http://schemas.microsoft.com/office/powerpoint/2010/main" val="400637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1098340" y="5177"/>
            <a:ext cx="7853641" cy="836441"/>
          </a:xfrm>
          <a:prstGeom prst="rect">
            <a:avLst/>
          </a:prstGeom>
          <a:noFill/>
        </p:spPr>
        <p:txBody>
          <a:bodyPr lIns="228600" rtlCol="0" anchor="b">
            <a:normAutofit/>
          </a:bodyPr>
          <a:lstStyle/>
          <a:p>
            <a:r>
              <a:rPr lang="en-US" dirty="0"/>
              <a:t>Click to edit Master title style</a:t>
            </a:r>
          </a:p>
        </p:txBody>
      </p:sp>
      <p:sp>
        <p:nvSpPr>
          <p:cNvPr id="5" name="Date Placeholder 4">
            <a:extLst>
              <a:ext uri="{FF2B5EF4-FFF2-40B4-BE49-F238E27FC236}">
                <a16:creationId xmlns:a16="http://schemas.microsoft.com/office/drawing/2014/main" id="{511D8FC0-0964-4B0B-9E87-59267C0EF7D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769F0AA-8291-4D6B-B3EB-A829ADAA3B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C8A74BC-17F7-41A8-B261-70BA59614BE2}"/>
              </a:ext>
            </a:extLst>
          </p:cNvPr>
          <p:cNvSpPr>
            <a:spLocks noGrp="1"/>
          </p:cNvSpPr>
          <p:nvPr>
            <p:ph type="sldNum" sz="quarter" idx="12"/>
          </p:nvPr>
        </p:nvSpPr>
        <p:spPr/>
        <p:txBody>
          <a:bodyPr/>
          <a:lstStyle>
            <a:lvl1pPr>
              <a:defRPr/>
            </a:lvl1pPr>
          </a:lstStyle>
          <a:p>
            <a:pPr>
              <a:defRPr/>
            </a:pPr>
            <a:fld id="{A278CF33-AB06-412F-AECF-980872FE3E38}" type="slidenum">
              <a:rPr lang="en-US"/>
              <a:pPr>
                <a:defRPr/>
              </a:pPr>
              <a:t>‹#›</a:t>
            </a:fld>
            <a:endParaRPr lang="en-US"/>
          </a:p>
        </p:txBody>
      </p:sp>
    </p:spTree>
    <p:extLst>
      <p:ext uri="{BB962C8B-B14F-4D97-AF65-F5344CB8AC3E}">
        <p14:creationId xmlns:p14="http://schemas.microsoft.com/office/powerpoint/2010/main" val="313256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8" name="Group 13"/>
          <p:cNvGrpSpPr/>
          <p:nvPr/>
        </p:nvGrpSpPr>
        <p:grpSpPr>
          <a:xfrm>
            <a:off x="7418696" y="457200"/>
            <a:ext cx="914400" cy="914400"/>
            <a:chOff x="842682" y="2971800"/>
            <a:chExt cx="914400" cy="914400"/>
          </a:xfrm>
        </p:grpSpPr>
        <p:sp>
          <p:nvSpPr>
            <p:cNvPr id="15" name="Rounded Rectangle 14"/>
            <p:cNvSpPr/>
            <p:nvPr/>
          </p:nvSpPr>
          <p:spPr>
            <a:xfrm>
              <a:off x="842682" y="2971800"/>
              <a:ext cx="914400" cy="91440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10"/>
            <p:cNvGrpSpPr>
              <a:grpSpLocks noChangeAspect="1"/>
            </p:cNvGrpSpPr>
            <p:nvPr/>
          </p:nvGrpSpPr>
          <p:grpSpPr>
            <a:xfrm>
              <a:off x="948372" y="3034353"/>
              <a:ext cx="700732" cy="800823"/>
              <a:chOff x="1230573" y="1890215"/>
              <a:chExt cx="1444388" cy="1650696"/>
            </a:xfrm>
          </p:grpSpPr>
          <p:sp>
            <p:nvSpPr>
              <p:cNvPr id="17" name="Oval 16"/>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Oval 17"/>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Oval 18"/>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Oval 19"/>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a:xfrm>
            <a:off x="744070" y="224118"/>
            <a:ext cx="5809130" cy="886968"/>
          </a:xfrm>
        </p:spPr>
        <p:txBody>
          <a:bodyPr lIns="45720"/>
          <a:lstStyle/>
          <a:p>
            <a:r>
              <a:rPr lang="en-US"/>
              <a:t>Click to edit Master title style</a:t>
            </a:r>
            <a:endParaRPr/>
          </a:p>
        </p:txBody>
      </p:sp>
      <p:sp>
        <p:nvSpPr>
          <p:cNvPr id="3" name="Content Placeholder 2"/>
          <p:cNvSpPr>
            <a:spLocks noGrp="1"/>
          </p:cNvSpPr>
          <p:nvPr>
            <p:ph sz="half" idx="1"/>
          </p:nvPr>
        </p:nvSpPr>
        <p:spPr>
          <a:xfrm>
            <a:off x="752474" y="1600200"/>
            <a:ext cx="3703320" cy="4525963"/>
          </a:xfrm>
        </p:spPr>
        <p:txBody>
          <a:bodyPr lIns="45720"/>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61647" y="1600200"/>
            <a:ext cx="3703320" cy="4525963"/>
          </a:xfrm>
        </p:spPr>
        <p:txBody>
          <a:bodyPr lIns="45720"/>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FC498F6-C3A3-438A-A9AF-2B75AADACBF6}"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a:xfrm>
            <a:off x="8321040" y="363071"/>
            <a:ext cx="609600" cy="365125"/>
          </a:xfrm>
        </p:spPr>
        <p:txBody>
          <a:bodyPr/>
          <a:lstStyle/>
          <a:p>
            <a:fld id="{BA9B540C-44DA-4F69-89C9-7C84606640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0664" y="228600"/>
            <a:ext cx="4800600" cy="886968"/>
          </a:xfrm>
        </p:spPr>
        <p:txBody>
          <a:bodyPr vert="horz" lIns="45720" tIns="45720" rIns="91440" bIns="45720" rtlCol="0" anchor="b" anchorCtr="0">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771212" y="1548761"/>
            <a:ext cx="3657600" cy="274320"/>
          </a:xfrm>
          <a:prstGeom prst="roundRect">
            <a:avLst>
              <a:gd name="adj" fmla="val 31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spcBef>
                <a:spcPct val="0"/>
              </a:spcBef>
              <a:buNone/>
              <a:defRPr sz="1400" kern="1200">
                <a:solidFill>
                  <a:schemeClr val="l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8352" y="2021456"/>
            <a:ext cx="3703320" cy="4106294"/>
          </a:xfrm>
        </p:spPr>
        <p:txBody>
          <a:bodyPr lIns="4572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81533" y="1548761"/>
            <a:ext cx="3657600" cy="274320"/>
          </a:xfrm>
          <a:prstGeom prst="roundRect">
            <a:avLst>
              <a:gd name="adj" fmla="val 340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spcBef>
                <a:spcPct val="0"/>
              </a:spcBef>
              <a:buNone/>
              <a:defRPr sz="1400" kern="1200">
                <a:solidFill>
                  <a:schemeClr val="l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8673" y="2019869"/>
            <a:ext cx="3703320" cy="4106294"/>
          </a:xfrm>
        </p:spPr>
        <p:txBody>
          <a:bodyPr lIns="4572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61F6A26-AA47-499C-94F8-A364ABE15F80}" type="datetime1">
              <a:rPr lang="en-US" smtClean="0"/>
              <a:t>27/02/2020</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a:xfrm>
            <a:off x="8321729" y="365760"/>
            <a:ext cx="609600" cy="365125"/>
          </a:xfrm>
        </p:spPr>
        <p:txBody>
          <a:bodyPr vert="horz" lIns="91440" tIns="45720" rIns="91440" bIns="45720" rtlCol="0" anchor="ctr"/>
          <a:lstStyle>
            <a:lvl1pPr marL="0" algn="l" defTabSz="914400" rtl="0" eaLnBrk="1" latinLnBrk="0" hangingPunct="1">
              <a:defRPr sz="1800" b="1" kern="1200">
                <a:solidFill>
                  <a:schemeClr val="accent1"/>
                </a:solidFill>
                <a:latin typeface="+mn-lt"/>
                <a:ea typeface="+mn-ea"/>
                <a:cs typeface="+mn-cs"/>
              </a:defRPr>
            </a:lvl1pPr>
          </a:lstStyle>
          <a:p>
            <a:fld id="{BA9B540C-44DA-4F69-89C9-7C84606640D3}" type="slidenum">
              <a:rPr lang="en-US" smtClean="0"/>
              <a:pPr/>
              <a:t>‹#›</a:t>
            </a:fld>
            <a:endParaRPr lang="en-US"/>
          </a:p>
        </p:txBody>
      </p:sp>
      <p:grpSp>
        <p:nvGrpSpPr>
          <p:cNvPr id="10" name="Group 15"/>
          <p:cNvGrpSpPr/>
          <p:nvPr/>
        </p:nvGrpSpPr>
        <p:grpSpPr>
          <a:xfrm>
            <a:off x="7418696" y="457200"/>
            <a:ext cx="914400" cy="914400"/>
            <a:chOff x="842682" y="2971800"/>
            <a:chExt cx="914400" cy="914400"/>
          </a:xfrm>
        </p:grpSpPr>
        <p:sp>
          <p:nvSpPr>
            <p:cNvPr id="17" name="Rounded Rectangle 16"/>
            <p:cNvSpPr/>
            <p:nvPr/>
          </p:nvSpPr>
          <p:spPr>
            <a:xfrm>
              <a:off x="842682" y="2971800"/>
              <a:ext cx="914400" cy="91440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a:grpSpLocks noChangeAspect="1"/>
            </p:cNvGrpSpPr>
            <p:nvPr/>
          </p:nvGrpSpPr>
          <p:grpSpPr>
            <a:xfrm>
              <a:off x="948372" y="3034353"/>
              <a:ext cx="700732" cy="800823"/>
              <a:chOff x="1230573" y="1890215"/>
              <a:chExt cx="1444388" cy="1650696"/>
            </a:xfrm>
          </p:grpSpPr>
          <p:sp>
            <p:nvSpPr>
              <p:cNvPr id="19" name="Oval 18"/>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Oval 19"/>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Oval 21"/>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id="{49FEF824-71C6-4AD9-9531-EE141529E006}"/>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LineDrawing/>
                    </a14:imgEffect>
                    <a14:imgEffect>
                      <a14:saturation sat="0"/>
                    </a14:imgEffect>
                  </a14:imgLayer>
                </a14:imgProps>
              </a:ext>
            </a:extLst>
          </a:blip>
          <a:stretch>
            <a:fillRect/>
          </a:stretch>
        </p:blipFill>
        <p:spPr>
          <a:xfrm>
            <a:off x="0" y="0"/>
            <a:ext cx="7620000" cy="6858000"/>
          </a:xfrm>
          <a:prstGeom prst="rect">
            <a:avLst/>
          </a:prstGeom>
        </p:spPr>
      </p:pic>
      <p:sp>
        <p:nvSpPr>
          <p:cNvPr id="2" name="Title 1"/>
          <p:cNvSpPr>
            <a:spLocks noGrp="1"/>
          </p:cNvSpPr>
          <p:nvPr>
            <p:ph type="title"/>
          </p:nvPr>
        </p:nvSpPr>
        <p:spPr>
          <a:xfrm>
            <a:off x="740663" y="228600"/>
            <a:ext cx="6739999" cy="886968"/>
          </a:xfrm>
        </p:spPr>
        <p:txBody>
          <a:bodyPr vert="horz" lIns="45720" tIns="45720" rIns="91440" bIns="45720" rtlCol="0" anchor="b" anchorCtr="0">
            <a:noAutofit/>
          </a:bodyPr>
          <a:lstStyle>
            <a:lvl1pPr algn="l" defTabSz="914400" rtl="0" eaLnBrk="1" latinLnBrk="0" hangingPunct="1">
              <a:spcBef>
                <a:spcPct val="0"/>
              </a:spcBef>
              <a:buNone/>
              <a:defRPr sz="3200" kern="1200">
                <a:solidFill>
                  <a:srgbClr val="0070C0"/>
                </a:solidFill>
                <a:latin typeface="Segoe UI Light" panose="020B0502040204020203" pitchFamily="34" charset="0"/>
                <a:ea typeface="+mj-ea"/>
                <a:cs typeface="Segoe UI Light" panose="020B0502040204020203" pitchFamily="34" charset="0"/>
              </a:defRPr>
            </a:lvl1pPr>
          </a:lstStyle>
          <a:p>
            <a:r>
              <a:rPr lang="en-US"/>
              <a:t>Click to edit Master title style</a:t>
            </a:r>
            <a:endParaRPr/>
          </a:p>
        </p:txBody>
      </p:sp>
      <p:sp>
        <p:nvSpPr>
          <p:cNvPr id="3" name="Date Placeholder 2"/>
          <p:cNvSpPr>
            <a:spLocks noGrp="1"/>
          </p:cNvSpPr>
          <p:nvPr>
            <p:ph type="dt" sz="half" idx="10"/>
          </p:nvPr>
        </p:nvSpPr>
        <p:spPr>
          <a:xfrm>
            <a:off x="740664" y="6262346"/>
            <a:ext cx="2133600" cy="365125"/>
          </a:xfrm>
        </p:spPr>
        <p:txBody>
          <a:bodyPr/>
          <a:lstStyle/>
          <a:p>
            <a:fld id="{12CD6708-0A9B-41F4-A62C-BF54753A5E67}" type="datetime1">
              <a:rPr lang="en-US" smtClean="0"/>
              <a:t>27/02/2020</a:t>
            </a:fld>
            <a:endParaRPr lang="en-US"/>
          </a:p>
        </p:txBody>
      </p:sp>
      <p:sp>
        <p:nvSpPr>
          <p:cNvPr id="5" name="Slide Number Placeholder 4"/>
          <p:cNvSpPr>
            <a:spLocks noGrp="1"/>
          </p:cNvSpPr>
          <p:nvPr>
            <p:ph type="sldNum" sz="quarter" idx="12"/>
          </p:nvPr>
        </p:nvSpPr>
        <p:spPr>
          <a:xfrm>
            <a:off x="8325729" y="365760"/>
            <a:ext cx="609600" cy="365125"/>
          </a:xfrm>
        </p:spPr>
        <p:txBody>
          <a:bodyPr/>
          <a:lstStyle>
            <a:lvl1pPr>
              <a:defRPr b="0">
                <a:solidFill>
                  <a:schemeClr val="bg1">
                    <a:lumMod val="50000"/>
                  </a:schemeClr>
                </a:solidFill>
                <a:latin typeface="Segoe UI" panose="020B0502040204020203" pitchFamily="34" charset="0"/>
                <a:cs typeface="Segoe UI" panose="020B0502040204020203" pitchFamily="34" charset="0"/>
              </a:defRPr>
            </a:lvl1pPr>
          </a:lstStyle>
          <a:p>
            <a:fld id="{BA9B540C-44DA-4F69-89C9-7C84606640D3}" type="slidenum">
              <a:rPr lang="en-US" smtClean="0"/>
              <a:pPr/>
              <a:t>‹#›</a:t>
            </a:fld>
            <a:endParaRPr lang="en-US"/>
          </a:p>
        </p:txBody>
      </p:sp>
      <p:pic>
        <p:nvPicPr>
          <p:cNvPr id="17" name="Picture 16"/>
          <p:cNvPicPr>
            <a:picLocks noChangeAspect="1"/>
          </p:cNvPicPr>
          <p:nvPr userDrawn="1"/>
        </p:nvPicPr>
        <p:blipFill>
          <a:blip r:embed="rId4"/>
          <a:stretch>
            <a:fillRect/>
          </a:stretch>
        </p:blipFill>
        <p:spPr>
          <a:xfrm>
            <a:off x="7620000" y="365760"/>
            <a:ext cx="705729" cy="82648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6244" y="6262346"/>
            <a:ext cx="2133600" cy="365125"/>
          </a:xfrm>
        </p:spPr>
        <p:txBody>
          <a:bodyPr/>
          <a:lstStyle/>
          <a:p>
            <a:fld id="{6CB28A8B-A267-4DD6-AD44-3D16646D466D}" type="datetime1">
              <a:rPr lang="en-US" smtClean="0"/>
              <a:t>27/02/2020</a:t>
            </a:fld>
            <a:endParaRPr lang="en-US"/>
          </a:p>
        </p:txBody>
      </p:sp>
      <p:pic>
        <p:nvPicPr>
          <p:cNvPr id="15" name="Picture 14"/>
          <p:cNvPicPr>
            <a:picLocks noChangeAspect="1"/>
          </p:cNvPicPr>
          <p:nvPr userDrawn="1"/>
        </p:nvPicPr>
        <p:blipFill>
          <a:blip r:embed="rId2"/>
          <a:stretch>
            <a:fillRect/>
          </a:stretch>
        </p:blipFill>
        <p:spPr>
          <a:xfrm>
            <a:off x="7620000" y="365760"/>
            <a:ext cx="705729" cy="826489"/>
          </a:xfrm>
          <a:prstGeom prst="rect">
            <a:avLst/>
          </a:prstGeom>
        </p:spPr>
      </p:pic>
      <p:sp>
        <p:nvSpPr>
          <p:cNvPr id="5" name="Slide Number Placeholder 4">
            <a:extLst>
              <a:ext uri="{FF2B5EF4-FFF2-40B4-BE49-F238E27FC236}">
                <a16:creationId xmlns:a16="http://schemas.microsoft.com/office/drawing/2014/main" id="{5F580561-8030-4D67-9B62-107DEDA7A58E}"/>
              </a:ext>
            </a:extLst>
          </p:cNvPr>
          <p:cNvSpPr txBox="1">
            <a:spLocks/>
          </p:cNvSpPr>
          <p:nvPr userDrawn="1"/>
        </p:nvSpPr>
        <p:spPr>
          <a:xfrm>
            <a:off x="8325729" y="365760"/>
            <a:ext cx="609600"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latin typeface="Segoe UI" panose="020B0502040204020203" pitchFamily="34" charset="0"/>
                <a:cs typeface="Segoe UI" panose="020B0502040204020203" pitchFamily="34" charset="0"/>
              </a:rPr>
              <a:pPr/>
              <a:t>‹#›</a:t>
            </a:fld>
            <a:endParaRPr lang="en-US">
              <a:latin typeface="Segoe UI" panose="020B0502040204020203" pitchFamily="34" charset="0"/>
              <a:cs typeface="Segoe UI" panose="020B0502040204020203"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8999" y="304800"/>
            <a:ext cx="4948269" cy="719424"/>
          </a:xfrm>
        </p:spPr>
        <p:txBody>
          <a:bodyPr anchor="b"/>
          <a:lstStyle>
            <a:lvl1pPr algn="l">
              <a:defRPr sz="2200" b="0">
                <a:solidFill>
                  <a:srgbClr val="0070C0"/>
                </a:solidFill>
              </a:defRPr>
            </a:lvl1pPr>
          </a:lstStyle>
          <a:p>
            <a:r>
              <a:rPr lang="en-US"/>
              <a:t>Click to edit Master title style</a:t>
            </a:r>
            <a:endParaRPr/>
          </a:p>
        </p:txBody>
      </p:sp>
      <p:sp>
        <p:nvSpPr>
          <p:cNvPr id="3" name="Content Placeholder 2"/>
          <p:cNvSpPr>
            <a:spLocks noGrp="1"/>
          </p:cNvSpPr>
          <p:nvPr>
            <p:ph idx="1"/>
          </p:nvPr>
        </p:nvSpPr>
        <p:spPr>
          <a:xfrm>
            <a:off x="3418113" y="2292824"/>
            <a:ext cx="4959126" cy="3833339"/>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429000" y="1160463"/>
            <a:ext cx="4948269" cy="954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2C8EB6-A629-40C1-9206-80CA490BAAA5}" type="datetime1">
              <a:rPr lang="en-US" smtClean="0"/>
              <a:t>27/02/2020</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lvl1pPr>
              <a:defRPr b="0"/>
            </a:lvl1pPr>
          </a:lstStyle>
          <a:p>
            <a:fld id="{D6CC888B-D9F9-4E54-B722-F151A9F45E9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8.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900" b="1">
                <a:solidFill>
                  <a:schemeClr val="bg1">
                    <a:lumMod val="75000"/>
                  </a:schemeClr>
                </a:solidFill>
              </a:defRPr>
            </a:lvl1pPr>
          </a:lstStyle>
          <a:p>
            <a:fld id="{42324997-859F-4D5C-9A26-EDE02B73E231}" type="datetime1">
              <a:rPr lang="en-US" smtClean="0"/>
              <a:t>27/02/2020</a:t>
            </a:fld>
            <a:endParaRPr lang="en-US" dirty="0"/>
          </a:p>
        </p:txBody>
      </p:sp>
      <p:sp>
        <p:nvSpPr>
          <p:cNvPr id="2" name="Title Placeholder 1"/>
          <p:cNvSpPr>
            <a:spLocks noGrp="1"/>
          </p:cNvSpPr>
          <p:nvPr>
            <p:ph type="title"/>
          </p:nvPr>
        </p:nvSpPr>
        <p:spPr>
          <a:xfrm>
            <a:off x="3429000" y="685800"/>
            <a:ext cx="4948238" cy="886968"/>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3429000" y="2020888"/>
            <a:ext cx="4946602" cy="4105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900" b="1">
                <a:solidFill>
                  <a:schemeClr val="bg1">
                    <a:lumMod val="75000"/>
                  </a:schemeClr>
                </a:solidFill>
              </a:defRPr>
            </a:lvl1pPr>
          </a:lstStyle>
          <a:p>
            <a:r>
              <a:rPr lang="en-US"/>
              <a:t>Footer Text</a:t>
            </a:r>
            <a:endParaRPr lang="en-US" dirty="0"/>
          </a:p>
        </p:txBody>
      </p:sp>
      <p:sp>
        <p:nvSpPr>
          <p:cNvPr id="6" name="Slide Number Placeholder 5"/>
          <p:cNvSpPr>
            <a:spLocks noGrp="1"/>
          </p:cNvSpPr>
          <p:nvPr>
            <p:ph type="sldNum" sz="quarter" idx="4"/>
          </p:nvPr>
        </p:nvSpPr>
        <p:spPr>
          <a:xfrm>
            <a:off x="1752600" y="2877671"/>
            <a:ext cx="609600" cy="365125"/>
          </a:xfrm>
          <a:prstGeom prst="rect">
            <a:avLst/>
          </a:prstGeom>
        </p:spPr>
        <p:txBody>
          <a:bodyPr vert="horz" lIns="91440" tIns="45720" rIns="91440" bIns="45720" rtlCol="0" anchor="ctr"/>
          <a:lstStyle>
            <a:lvl1pPr algn="l">
              <a:defRPr sz="1200" b="0">
                <a:solidFill>
                  <a:schemeClr val="bg1">
                    <a:lumMod val="50000"/>
                  </a:schemeClr>
                </a:solidFill>
                <a:latin typeface="Segoe UI" panose="020B0502040204020203" pitchFamily="34" charset="0"/>
                <a:cs typeface="Segoe UI" panose="020B0502040204020203" pitchFamily="34" charset="0"/>
              </a:defRPr>
            </a:lvl1pPr>
          </a:lstStyle>
          <a:p>
            <a:fld id="{BA9B540C-44DA-4F69-89C9-7C84606640D3}" type="slidenum">
              <a:rPr lang="en-US" smtClean="0"/>
              <a:pPr/>
              <a:t>‹#›</a:t>
            </a:fld>
            <a:endParaRPr lang="en-US" dirty="0"/>
          </a:p>
        </p:txBody>
      </p:sp>
      <p:pic>
        <p:nvPicPr>
          <p:cNvPr id="16" name="Picture 15"/>
          <p:cNvPicPr>
            <a:picLocks noChangeAspect="1"/>
          </p:cNvPicPr>
          <p:nvPr userDrawn="1"/>
        </p:nvPicPr>
        <p:blipFill>
          <a:blip r:embed="rId19"/>
          <a:stretch>
            <a:fillRect/>
          </a:stretch>
        </p:blipFill>
        <p:spPr>
          <a:xfrm>
            <a:off x="1046871" y="2877671"/>
            <a:ext cx="705729" cy="826489"/>
          </a:xfrm>
          <a:prstGeom prst="rect">
            <a:avLst/>
          </a:prstGeom>
        </p:spPr>
      </p:pic>
    </p:spTree>
  </p:cSld>
  <p:clrMap bg1="lt1" tx1="dk1" bg2="lt2" tx2="dk2" accent1="accent1" accent2="accent2" accent3="accent3" accent4="accent4" accent5="accent5" accent6="accent6" hlink="hlink" folHlink="folHlink"/>
  <p:sldLayoutIdLst>
    <p:sldLayoutId id="2147484034" r:id="rId1"/>
    <p:sldLayoutId id="2147484035" r:id="rId2"/>
    <p:sldLayoutId id="2147484051"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Lst>
  <p:hf hdr="0" ftr="0" dt="0"/>
  <p:txStyles>
    <p:titleStyle>
      <a:lvl1pPr algn="l" defTabSz="914400" rtl="0" eaLnBrk="1" latinLnBrk="0" hangingPunct="1">
        <a:spcBef>
          <a:spcPct val="0"/>
        </a:spcBef>
        <a:buNone/>
        <a:defRPr sz="3000" kern="1200">
          <a:solidFill>
            <a:srgbClr val="0070C0"/>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spcBef>
          <a:spcPts val="1800"/>
        </a:spcBef>
        <a:buClr>
          <a:schemeClr val="accent1"/>
        </a:buClr>
        <a:buSzPct val="130000"/>
        <a:buFont typeface="Wingdings" pitchFamily="2" charset="2"/>
        <a:buChar char="§"/>
        <a:defRPr sz="2400" kern="120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228600" algn="l" defTabSz="914400" rtl="0" eaLnBrk="1" latinLnBrk="0" hangingPunct="1">
        <a:spcBef>
          <a:spcPts val="300"/>
        </a:spcBef>
        <a:buClr>
          <a:schemeClr val="accent2"/>
        </a:buClr>
        <a:buSzPct val="130000"/>
        <a:buFont typeface="Wingdings" pitchFamily="2" charset="2"/>
        <a:buChar char="§"/>
        <a:defRPr sz="2000" kern="1200">
          <a:solidFill>
            <a:schemeClr val="tx1">
              <a:lumMod val="75000"/>
              <a:lumOff val="25000"/>
            </a:schemeClr>
          </a:solidFill>
          <a:latin typeface="Segoe UI" panose="020B0502040204020203" pitchFamily="34" charset="0"/>
          <a:ea typeface="+mn-ea"/>
          <a:cs typeface="Segoe UI" panose="020B0502040204020203" pitchFamily="34" charset="0"/>
        </a:defRPr>
      </a:lvl2pPr>
      <a:lvl3pPr marL="6858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Segoe UI" panose="020B0502040204020203" pitchFamily="34" charset="0"/>
          <a:ea typeface="+mn-ea"/>
          <a:cs typeface="Segoe UI" panose="020B0502040204020203" pitchFamily="34" charset="0"/>
        </a:defRPr>
      </a:lvl3pPr>
      <a:lvl4pPr marL="914400" indent="-228600" algn="l" defTabSz="914400" rtl="0" eaLnBrk="1" latinLnBrk="0" hangingPunct="1">
        <a:spcBef>
          <a:spcPts val="600"/>
        </a:spcBef>
        <a:buClr>
          <a:schemeClr val="accent2"/>
        </a:buClr>
        <a:buSzPct val="130000"/>
        <a:buFont typeface="Wingdings" pitchFamily="2" charset="2"/>
        <a:buChar char="§"/>
        <a:defRPr sz="2400" kern="1200">
          <a:solidFill>
            <a:schemeClr val="tx1">
              <a:lumMod val="75000"/>
              <a:lumOff val="25000"/>
            </a:schemeClr>
          </a:solidFill>
          <a:latin typeface="Segoe UI" panose="020B0502040204020203" pitchFamily="34" charset="0"/>
          <a:ea typeface="+mn-ea"/>
          <a:cs typeface="Segoe UI" panose="020B0502040204020203" pitchFamily="34" charset="0"/>
        </a:defRPr>
      </a:lvl4pPr>
      <a:lvl5pPr marL="1143000" indent="-228600" algn="l" defTabSz="914400" rtl="0" eaLnBrk="1" latinLnBrk="0" hangingPunct="1">
        <a:spcBef>
          <a:spcPts val="600"/>
        </a:spcBef>
        <a:buClr>
          <a:schemeClr val="accent1"/>
        </a:buClr>
        <a:buSzPct val="130000"/>
        <a:buFont typeface="Wingdings" pitchFamily="2" charset="2"/>
        <a:buChar char="§"/>
        <a:defRPr sz="240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1377950" indent="-228600"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accent1"/>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28800" indent="-227013"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5813" indent="-227013" algn="l" defTabSz="914400" rtl="0" eaLnBrk="1" latinLnBrk="0" hangingPunct="1">
        <a:spcBef>
          <a:spcPct val="20000"/>
        </a:spcBef>
        <a:buClr>
          <a:schemeClr val="accent1"/>
        </a:buClr>
        <a:buSzPct val="13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 up of a logo&#10;&#10;Description generated with very high confidence">
            <a:extLst>
              <a:ext uri="{FF2B5EF4-FFF2-40B4-BE49-F238E27FC236}">
                <a16:creationId xmlns:a16="http://schemas.microsoft.com/office/drawing/2014/main" id="{082BDA2A-D760-4095-8033-71BD4197EC8C}"/>
              </a:ext>
            </a:extLst>
          </p:cNvPr>
          <p:cNvPicPr>
            <a:picLocks noChangeAspect="1"/>
          </p:cNvPicPr>
          <p:nvPr userDrawn="1"/>
        </p:nvPicPr>
        <p:blipFill rotWithShape="1">
          <a:blip r:embed="rId19"/>
          <a:srcRect t="65946" r="73424"/>
          <a:stretch/>
        </p:blipFill>
        <p:spPr>
          <a:xfrm>
            <a:off x="464695" y="2075082"/>
            <a:ext cx="2430162" cy="2335427"/>
          </a:xfrm>
          <a:prstGeom prst="rect">
            <a:avLst/>
          </a:prstGeom>
        </p:spPr>
      </p:pic>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900" b="1">
                <a:solidFill>
                  <a:schemeClr val="bg1">
                    <a:lumMod val="75000"/>
                  </a:schemeClr>
                </a:solidFill>
              </a:defRPr>
            </a:lvl1pPr>
          </a:lstStyle>
          <a:p>
            <a:fld id="{42324997-859F-4D5C-9A26-EDE02B73E231}" type="datetime1">
              <a:rPr lang="en-US" smtClean="0"/>
              <a:t>27/02/2020</a:t>
            </a:fld>
            <a:endParaRPr lang="en-US"/>
          </a:p>
        </p:txBody>
      </p:sp>
      <p:sp>
        <p:nvSpPr>
          <p:cNvPr id="2" name="Title Placeholder 1"/>
          <p:cNvSpPr>
            <a:spLocks noGrp="1"/>
          </p:cNvSpPr>
          <p:nvPr>
            <p:ph type="title"/>
          </p:nvPr>
        </p:nvSpPr>
        <p:spPr>
          <a:xfrm>
            <a:off x="2873829" y="685800"/>
            <a:ext cx="5503409" cy="886968"/>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2872193" y="2020888"/>
            <a:ext cx="5503409" cy="4105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900" b="1">
                <a:solidFill>
                  <a:schemeClr val="bg1">
                    <a:lumMod val="75000"/>
                  </a:schemeClr>
                </a:solidFill>
              </a:defRPr>
            </a:lvl1pPr>
          </a:lstStyle>
          <a:p>
            <a:r>
              <a:rPr lang="en-US"/>
              <a:t>Footer Text</a:t>
            </a:r>
          </a:p>
        </p:txBody>
      </p:sp>
      <p:sp>
        <p:nvSpPr>
          <p:cNvPr id="6" name="Slide Number Placeholder 5"/>
          <p:cNvSpPr>
            <a:spLocks noGrp="1"/>
          </p:cNvSpPr>
          <p:nvPr>
            <p:ph type="sldNum" sz="quarter" idx="4"/>
          </p:nvPr>
        </p:nvSpPr>
        <p:spPr>
          <a:xfrm>
            <a:off x="1752600" y="2877671"/>
            <a:ext cx="609600" cy="365125"/>
          </a:xfrm>
          <a:prstGeom prst="rect">
            <a:avLst/>
          </a:prstGeom>
        </p:spPr>
        <p:txBody>
          <a:bodyPr vert="horz" lIns="91440" tIns="45720" rIns="91440" bIns="45720" rtlCol="0" anchor="ctr"/>
          <a:lstStyle>
            <a:lvl1pPr algn="l">
              <a:defRPr sz="1200" b="0">
                <a:solidFill>
                  <a:schemeClr val="bg1">
                    <a:lumMod val="50000"/>
                  </a:schemeClr>
                </a:solidFill>
                <a:latin typeface="Segoe UI" panose="020B0502040204020203" pitchFamily="34" charset="0"/>
                <a:cs typeface="Segoe UI" panose="020B0502040204020203" pitchFamily="34" charset="0"/>
              </a:defRPr>
            </a:lvl1pPr>
          </a:lstStyle>
          <a:p>
            <a:fld id="{BA9B540C-44DA-4F69-89C9-7C84606640D3}" type="slidenum">
              <a:rPr lang="en-US" smtClean="0"/>
              <a:pPr/>
              <a:t>‹#›</a:t>
            </a:fld>
            <a:endParaRPr lang="en-US"/>
          </a:p>
        </p:txBody>
      </p:sp>
    </p:spTree>
    <p:extLst>
      <p:ext uri="{BB962C8B-B14F-4D97-AF65-F5344CB8AC3E}">
        <p14:creationId xmlns:p14="http://schemas.microsoft.com/office/powerpoint/2010/main" val="1435590710"/>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Lst>
  <p:hf hdr="0" ftr="0" dt="0"/>
  <p:txStyles>
    <p:titleStyle>
      <a:lvl1pPr algn="l" defTabSz="914400" rtl="0" eaLnBrk="1" latinLnBrk="0" hangingPunct="1">
        <a:spcBef>
          <a:spcPct val="0"/>
        </a:spcBef>
        <a:buNone/>
        <a:defRPr sz="3200" kern="1200">
          <a:solidFill>
            <a:schemeClr val="accent6">
              <a:lumMod val="75000"/>
            </a:schemeClr>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spcBef>
          <a:spcPts val="1800"/>
        </a:spcBef>
        <a:buClr>
          <a:schemeClr val="accent1"/>
        </a:buClr>
        <a:buSzPct val="130000"/>
        <a:buFont typeface="Wingdings" pitchFamily="2" charset="2"/>
        <a:buChar char="§"/>
        <a:defRPr sz="2400" kern="120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228600" algn="l" defTabSz="914400" rtl="0" eaLnBrk="1" latinLnBrk="0" hangingPunct="1">
        <a:spcBef>
          <a:spcPts val="300"/>
        </a:spcBef>
        <a:buClr>
          <a:schemeClr val="accent2"/>
        </a:buClr>
        <a:buSzPct val="130000"/>
        <a:buFont typeface="Calibri" panose="020F0502020204030204" pitchFamily="34" charset="0"/>
        <a:buChar char="–"/>
        <a:defRPr sz="20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6858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3pPr>
      <a:lvl4pPr marL="914400" indent="-228600" algn="l" defTabSz="914400" rtl="0" eaLnBrk="1" latinLnBrk="0" hangingPunct="1">
        <a:spcBef>
          <a:spcPts val="600"/>
        </a:spcBef>
        <a:buClr>
          <a:schemeClr val="accent2"/>
        </a:buClr>
        <a:buSzPct val="130000"/>
        <a:buFont typeface="Wingdings" pitchFamily="2" charset="2"/>
        <a:buChar char="§"/>
        <a:defRPr sz="24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4pPr>
      <a:lvl5pPr marL="1143000" indent="-228600" algn="l" defTabSz="914400" rtl="0" eaLnBrk="1" latinLnBrk="0" hangingPunct="1">
        <a:spcBef>
          <a:spcPts val="600"/>
        </a:spcBef>
        <a:buClr>
          <a:schemeClr val="accent1"/>
        </a:buClr>
        <a:buSzPct val="130000"/>
        <a:buFont typeface="Wingdings" pitchFamily="2" charset="2"/>
        <a:buChar char="§"/>
        <a:defRPr sz="24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5pPr>
      <a:lvl6pPr marL="1377950" indent="-228600"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accent1"/>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28800" indent="-227013"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5813" indent="-227013" algn="l" defTabSz="914400" rtl="0" eaLnBrk="1" latinLnBrk="0" hangingPunct="1">
        <a:spcBef>
          <a:spcPct val="20000"/>
        </a:spcBef>
        <a:buClr>
          <a:schemeClr val="accent1"/>
        </a:buClr>
        <a:buSzPct val="13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A27430-FCBF-48AB-9503-456B73FA6587}" type="datetimeFigureOut">
              <a:rPr lang="en-US" smtClean="0"/>
              <a:t>27/02/2020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B5775C-3E86-4127-BC3D-E8080ECEFB7B}" type="slidenum">
              <a:rPr lang="en-US" smtClean="0"/>
              <a:t>‹#›</a:t>
            </a:fld>
            <a:endParaRPr lang="en-US"/>
          </a:p>
        </p:txBody>
      </p:sp>
    </p:spTree>
    <p:extLst>
      <p:ext uri="{BB962C8B-B14F-4D97-AF65-F5344CB8AC3E}">
        <p14:creationId xmlns:p14="http://schemas.microsoft.com/office/powerpoint/2010/main" val="3700216985"/>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24.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hyperlink" Target="mailto:mewhite@adb.org" TargetMode="External"/><Relationship Id="rId2" Type="http://schemas.openxmlformats.org/officeDocument/2006/relationships/hyperlink" Target="mailto:vpadmanabhan@adb.org" TargetMode="Externa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mailto:aressano@adb.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DC1B8F-F1DA-4972-86D7-DF52BD91C4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A9B540C-44DA-4F69-89C9-7C84606640D3}" type="slidenum">
              <a:rPr kumimoji="0" lang="en-US" sz="900" b="1" i="0" u="none" strike="noStrike" kern="1200" cap="none" spc="0" normalizeH="0" baseline="0" noProof="0" smtClean="0">
                <a:ln>
                  <a:noFill/>
                </a:ln>
                <a:solidFill>
                  <a:prstClr val="white">
                    <a:lumMod val="75000"/>
                  </a:prstClr>
                </a:solidFill>
                <a:effectLst/>
                <a:uLnTx/>
                <a:uFillTx/>
                <a:latin typeface="Segoe UI" panose="020B0502040204020203" pitchFamily="34" charset="0"/>
                <a:ea typeface="+mn-ea"/>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900" b="1"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endParaRPr>
          </a:p>
        </p:txBody>
      </p:sp>
      <p:sp>
        <p:nvSpPr>
          <p:cNvPr id="5" name="Title 4">
            <a:extLst>
              <a:ext uri="{FF2B5EF4-FFF2-40B4-BE49-F238E27FC236}">
                <a16:creationId xmlns:a16="http://schemas.microsoft.com/office/drawing/2014/main" id="{5BA24A17-D49B-4C1E-84F2-9DC8C8AC3721}"/>
              </a:ext>
            </a:extLst>
          </p:cNvPr>
          <p:cNvSpPr>
            <a:spLocks noGrp="1"/>
          </p:cNvSpPr>
          <p:nvPr>
            <p:ph type="ctrTitle"/>
          </p:nvPr>
        </p:nvSpPr>
        <p:spPr>
          <a:xfrm>
            <a:off x="1295399" y="336874"/>
            <a:ext cx="4419600" cy="738393"/>
          </a:xfrm>
        </p:spPr>
        <p:txBody>
          <a:bodyPr/>
          <a:lstStyle/>
          <a:p>
            <a:pPr algn="l"/>
            <a:r>
              <a:rPr lang="en-US" sz="2400" dirty="0"/>
              <a:t>Southeast Asia</a:t>
            </a:r>
            <a:br>
              <a:rPr lang="en-US" sz="2400" dirty="0"/>
            </a:br>
            <a:r>
              <a:rPr lang="en-US" sz="2400" dirty="0"/>
              <a:t>Urban Development and Water</a:t>
            </a:r>
          </a:p>
        </p:txBody>
      </p:sp>
      <p:sp>
        <p:nvSpPr>
          <p:cNvPr id="6" name="Subtitle 5">
            <a:extLst>
              <a:ext uri="{FF2B5EF4-FFF2-40B4-BE49-F238E27FC236}">
                <a16:creationId xmlns:a16="http://schemas.microsoft.com/office/drawing/2014/main" id="{BE59C6DA-ED8C-4B36-AD9C-D609BA541580}"/>
              </a:ext>
            </a:extLst>
          </p:cNvPr>
          <p:cNvSpPr>
            <a:spLocks noGrp="1"/>
          </p:cNvSpPr>
          <p:nvPr>
            <p:ph type="subTitle" idx="1"/>
          </p:nvPr>
        </p:nvSpPr>
        <p:spPr>
          <a:xfrm>
            <a:off x="482599" y="1642533"/>
            <a:ext cx="4512735" cy="4809066"/>
          </a:xfrm>
        </p:spPr>
        <p:txBody>
          <a:bodyPr vert="horz" lIns="91440" tIns="0" rIns="91440" bIns="0" rtlCol="0" anchor="t">
            <a:noAutofit/>
          </a:bodyPr>
          <a:lstStyle/>
          <a:p>
            <a:r>
              <a:rPr lang="en-US" sz="3200" b="1" dirty="0">
                <a:solidFill>
                  <a:schemeClr val="accent6">
                    <a:lumMod val="60000"/>
                    <a:lumOff val="40000"/>
                  </a:schemeClr>
                </a:solidFill>
                <a:latin typeface="Segoe UI Black" panose="020B0A02040204020203" pitchFamily="34" charset="0"/>
                <a:ea typeface="Segoe UI Black" panose="020B0A02040204020203" pitchFamily="34" charset="0"/>
              </a:rPr>
              <a:t>Water Supply and Sanitation Challenges in SE Asia</a:t>
            </a:r>
          </a:p>
          <a:p>
            <a:endParaRPr lang="en-US" sz="3200" b="1" dirty="0">
              <a:solidFill>
                <a:srgbClr val="0432FF"/>
              </a:solidFill>
              <a:latin typeface="Segoe UI Black" panose="020B0A02040204020203" pitchFamily="34" charset="0"/>
              <a:ea typeface="Segoe UI Black" panose="020B0A02040204020203" pitchFamily="34" charset="0"/>
            </a:endParaRPr>
          </a:p>
          <a:p>
            <a:r>
              <a:rPr lang="en-US" sz="3200" b="1" cap="all" dirty="0">
                <a:solidFill>
                  <a:srgbClr val="0432FF"/>
                </a:solidFill>
                <a:latin typeface="Segoe UI Black" panose="020B0A02040204020203" pitchFamily="34" charset="0"/>
                <a:ea typeface="Segoe UI Black" panose="020B0A02040204020203" pitchFamily="34" charset="0"/>
              </a:rPr>
              <a:t>Water Security</a:t>
            </a:r>
          </a:p>
          <a:p>
            <a:r>
              <a:rPr lang="en-US" sz="3200" b="1" dirty="0">
                <a:solidFill>
                  <a:srgbClr val="0432FF"/>
                </a:solidFill>
                <a:latin typeface="Segoe UI Black" panose="020B0A02040204020203" pitchFamily="34" charset="0"/>
                <a:ea typeface="Segoe UI Black" panose="020B0A02040204020203" pitchFamily="34" charset="0"/>
              </a:rPr>
              <a:t>   </a:t>
            </a:r>
          </a:p>
          <a:p>
            <a:r>
              <a:rPr lang="en-US" dirty="0">
                <a:solidFill>
                  <a:srgbClr val="FF0000"/>
                </a:solidFill>
                <a:latin typeface="Segoe UI Semilight"/>
                <a:cs typeface="Segoe UI Semilight"/>
              </a:rPr>
              <a:t> </a:t>
            </a:r>
            <a:r>
              <a:rPr lang="en-US" b="1" dirty="0">
                <a:latin typeface="Segoe UI Semilight"/>
                <a:cs typeface="Segoe UI Semilight"/>
              </a:rPr>
              <a:t>Antonio Ressano</a:t>
            </a:r>
          </a:p>
          <a:p>
            <a:r>
              <a:rPr lang="en-US" sz="2000" b="1" dirty="0">
                <a:latin typeface="Segoe UI Semilight"/>
                <a:cs typeface="Segoe UI Semilight"/>
              </a:rPr>
              <a:t>Principal Urban Development Specialist</a:t>
            </a:r>
          </a:p>
          <a:p>
            <a:endParaRPr lang="en-US" b="1" dirty="0"/>
          </a:p>
          <a:p>
            <a:r>
              <a:rPr lang="en-US" b="1" dirty="0"/>
              <a:t>Negros Water Summit</a:t>
            </a:r>
          </a:p>
          <a:p>
            <a:r>
              <a:rPr lang="en-US" b="1" dirty="0">
                <a:latin typeface="Segoe UI Semilight"/>
                <a:cs typeface="Segoe UI Semilight"/>
              </a:rPr>
              <a:t>28 February 2020</a:t>
            </a:r>
            <a:endParaRPr lang="en-US" b="1" dirty="0"/>
          </a:p>
        </p:txBody>
      </p:sp>
    </p:spTree>
    <p:extLst>
      <p:ext uri="{BB962C8B-B14F-4D97-AF65-F5344CB8AC3E}">
        <p14:creationId xmlns:p14="http://schemas.microsoft.com/office/powerpoint/2010/main" val="3415779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 name="TextBox 3">
            <a:extLst>
              <a:ext uri="{FF2B5EF4-FFF2-40B4-BE49-F238E27FC236}">
                <a16:creationId xmlns:a16="http://schemas.microsoft.com/office/drawing/2014/main" id="{20AA9272-C5EB-42B0-A5E7-8EF9C4B2A2AE}"/>
              </a:ext>
            </a:extLst>
          </p:cNvPr>
          <p:cNvSpPr txBox="1">
            <a:spLocks noChangeArrowheads="1"/>
          </p:cNvSpPr>
          <p:nvPr/>
        </p:nvSpPr>
        <p:spPr bwMode="auto">
          <a:xfrm>
            <a:off x="1316038" y="2541588"/>
            <a:ext cx="7591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806450" y="387350"/>
            <a:ext cx="727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3600" b="1" dirty="0">
                <a:solidFill>
                  <a:schemeClr val="accent6">
                    <a:lumMod val="75000"/>
                  </a:schemeClr>
                </a:solidFill>
                <a:latin typeface="Segoe UI Light" panose="020B0502040204020203" pitchFamily="34" charset="0"/>
                <a:cs typeface="Segoe UI Light" panose="020B0502040204020203" pitchFamily="34" charset="0"/>
              </a:rPr>
              <a:t>Water security in Philippines</a:t>
            </a:r>
            <a:endPar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endParaRPr>
          </a:p>
        </p:txBody>
      </p:sp>
      <p:sp>
        <p:nvSpPr>
          <p:cNvPr id="6" name="TextBox 1">
            <a:extLst>
              <a:ext uri="{FF2B5EF4-FFF2-40B4-BE49-F238E27FC236}">
                <a16:creationId xmlns:a16="http://schemas.microsoft.com/office/drawing/2014/main" id="{E4084B3D-4A92-410F-93E7-83ED8E6728A5}"/>
              </a:ext>
            </a:extLst>
          </p:cNvPr>
          <p:cNvSpPr txBox="1">
            <a:spLocks noChangeArrowheads="1"/>
          </p:cNvSpPr>
          <p:nvPr/>
        </p:nvSpPr>
        <p:spPr bwMode="auto">
          <a:xfrm>
            <a:off x="493160" y="1063733"/>
            <a:ext cx="8277777" cy="491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Although the Philippines is not a water scarce country, the availability of water resources is unevenly spread</a:t>
            </a:r>
          </a:p>
          <a:p>
            <a:pPr lvl="0" defTabSz="457200" eaLnBrk="0" fontAlgn="base" hangingPunct="0">
              <a:lnSpc>
                <a:spcPct val="100000"/>
              </a:lnSpc>
              <a:spcBef>
                <a:spcPct val="0"/>
              </a:spcBef>
              <a:spcAft>
                <a:spcPts val="600"/>
              </a:spcAft>
              <a:defRPr/>
            </a:pPr>
            <a:r>
              <a:rPr lang="en-US" altLang="en-US" sz="2000" b="1" dirty="0">
                <a:solidFill>
                  <a:prstClr val="black"/>
                </a:solidFill>
              </a:rPr>
              <a:t>Water security is an urgent and growing issue, straining infrastructure and services and threatening economic growth: </a:t>
            </a:r>
          </a:p>
          <a:p>
            <a:pPr lvl="1" defTabSz="457200" eaLnBrk="0" fontAlgn="base" hangingPunct="0">
              <a:lnSpc>
                <a:spcPct val="100000"/>
              </a:lnSpc>
              <a:spcBef>
                <a:spcPct val="0"/>
              </a:spcBef>
              <a:spcAft>
                <a:spcPts val="400"/>
              </a:spcAft>
              <a:defRPr/>
            </a:pPr>
            <a:r>
              <a:rPr lang="en-US" altLang="en-US" sz="2000" dirty="0">
                <a:solidFill>
                  <a:prstClr val="black"/>
                </a:solidFill>
              </a:rPr>
              <a:t>Population growth</a:t>
            </a:r>
          </a:p>
          <a:p>
            <a:pPr lvl="1" defTabSz="457200" eaLnBrk="0" fontAlgn="base" hangingPunct="0">
              <a:lnSpc>
                <a:spcPct val="100000"/>
              </a:lnSpc>
              <a:spcBef>
                <a:spcPct val="0"/>
              </a:spcBef>
              <a:spcAft>
                <a:spcPts val="400"/>
              </a:spcAft>
              <a:defRPr/>
            </a:pPr>
            <a:r>
              <a:rPr lang="en-US" altLang="en-US" sz="2000" dirty="0">
                <a:solidFill>
                  <a:prstClr val="black"/>
                </a:solidFill>
              </a:rPr>
              <a:t>Rapid urbanization (particularly over the last 20 years)</a:t>
            </a:r>
          </a:p>
          <a:p>
            <a:pPr lvl="1" defTabSz="457200" eaLnBrk="0" fontAlgn="base" hangingPunct="0">
              <a:lnSpc>
                <a:spcPct val="100000"/>
              </a:lnSpc>
              <a:spcBef>
                <a:spcPct val="0"/>
              </a:spcBef>
              <a:spcAft>
                <a:spcPts val="400"/>
              </a:spcAft>
              <a:defRPr/>
            </a:pPr>
            <a:r>
              <a:rPr lang="en-US" altLang="en-US" sz="2000" dirty="0">
                <a:solidFill>
                  <a:prstClr val="black"/>
                </a:solidFill>
              </a:rPr>
              <a:t>Lack of investment in infrastructure and services and inadequate O&amp;M</a:t>
            </a:r>
          </a:p>
          <a:p>
            <a:pPr lvl="1" defTabSz="457200" eaLnBrk="0" fontAlgn="base" hangingPunct="0">
              <a:lnSpc>
                <a:spcPct val="100000"/>
              </a:lnSpc>
              <a:spcBef>
                <a:spcPct val="0"/>
              </a:spcBef>
              <a:spcAft>
                <a:spcPts val="400"/>
              </a:spcAft>
              <a:defRPr/>
            </a:pPr>
            <a:r>
              <a:rPr lang="en-US" altLang="en-US" sz="2000" dirty="0">
                <a:solidFill>
                  <a:prstClr val="black"/>
                </a:solidFill>
              </a:rPr>
              <a:t>Institutional complexity and unclear responsibilities</a:t>
            </a:r>
          </a:p>
          <a:p>
            <a:pPr lvl="1" defTabSz="457200" eaLnBrk="0" fontAlgn="base" hangingPunct="0">
              <a:lnSpc>
                <a:spcPct val="100000"/>
              </a:lnSpc>
              <a:spcBef>
                <a:spcPct val="0"/>
              </a:spcBef>
              <a:spcAft>
                <a:spcPts val="400"/>
              </a:spcAft>
              <a:defRPr/>
            </a:pPr>
            <a:r>
              <a:rPr lang="en-US" altLang="en-US" sz="2000" dirty="0">
                <a:solidFill>
                  <a:prstClr val="black"/>
                </a:solidFill>
              </a:rPr>
              <a:t>Over abstraction of groundwater and increasing salinity</a:t>
            </a:r>
          </a:p>
          <a:p>
            <a:pPr lvl="1" defTabSz="457200" eaLnBrk="0" fontAlgn="base" hangingPunct="0">
              <a:lnSpc>
                <a:spcPct val="100000"/>
              </a:lnSpc>
              <a:spcBef>
                <a:spcPct val="0"/>
              </a:spcBef>
              <a:spcAft>
                <a:spcPts val="400"/>
              </a:spcAft>
              <a:defRPr/>
            </a:pPr>
            <a:r>
              <a:rPr lang="en-US" altLang="en-US" sz="2000" dirty="0">
                <a:solidFill>
                  <a:prstClr val="black"/>
                </a:solidFill>
              </a:rPr>
              <a:t>Environment degradation and low disaster resilience</a:t>
            </a:r>
          </a:p>
          <a:p>
            <a:pPr lvl="1" defTabSz="457200" eaLnBrk="0" fontAlgn="base" hangingPunct="0">
              <a:lnSpc>
                <a:spcPct val="100000"/>
              </a:lnSpc>
              <a:spcBef>
                <a:spcPct val="0"/>
              </a:spcBef>
              <a:spcAft>
                <a:spcPts val="400"/>
              </a:spcAft>
              <a:defRPr/>
            </a:pPr>
            <a:r>
              <a:rPr lang="en-US" altLang="en-US" sz="2000" dirty="0">
                <a:solidFill>
                  <a:prstClr val="black"/>
                </a:solidFill>
              </a:rPr>
              <a:t>Poor health conditions - higher risk of waterborne and water related diseases</a:t>
            </a:r>
            <a:endParaRPr lang="en-US" altLang="en-US" sz="2000" b="1" dirty="0">
              <a:solidFill>
                <a:prstClr val="black"/>
              </a:solidFill>
            </a:endParaRP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Growing towns and cities are finding that local water sources are no longer sufficient and climate change is exacerbating the situation</a:t>
            </a:r>
          </a:p>
        </p:txBody>
      </p:sp>
      <p:sp>
        <p:nvSpPr>
          <p:cNvPr id="8" name="TextBox 1">
            <a:extLst>
              <a:ext uri="{FF2B5EF4-FFF2-40B4-BE49-F238E27FC236}">
                <a16:creationId xmlns:a16="http://schemas.microsoft.com/office/drawing/2014/main" id="{DE4E990A-0ED4-4458-966A-DC1C04E12314}"/>
              </a:ext>
            </a:extLst>
          </p:cNvPr>
          <p:cNvSpPr txBox="1">
            <a:spLocks noChangeArrowheads="1"/>
          </p:cNvSpPr>
          <p:nvPr/>
        </p:nvSpPr>
        <p:spPr bwMode="auto">
          <a:xfrm>
            <a:off x="648114" y="5930348"/>
            <a:ext cx="810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defTabSz="457200" eaLnBrk="0" fontAlgn="base" hangingPunct="0">
              <a:lnSpc>
                <a:spcPct val="100000"/>
              </a:lnSpc>
              <a:spcBef>
                <a:spcPct val="0"/>
              </a:spcBef>
              <a:spcAft>
                <a:spcPts val="600"/>
              </a:spcAft>
              <a:defRPr/>
            </a:pPr>
            <a:r>
              <a:rPr lang="en-US" altLang="en-US" sz="2000" b="1" dirty="0">
                <a:solidFill>
                  <a:srgbClr val="0432FF"/>
                </a:solidFill>
              </a:rPr>
              <a:t>Urgent action is needed to prevent a national water crisis </a:t>
            </a:r>
          </a:p>
        </p:txBody>
      </p:sp>
    </p:spTree>
    <p:extLst>
      <p:ext uri="{BB962C8B-B14F-4D97-AF65-F5344CB8AC3E}">
        <p14:creationId xmlns:p14="http://schemas.microsoft.com/office/powerpoint/2010/main" val="282520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385210" y="308357"/>
            <a:ext cx="727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3600" b="1" dirty="0">
                <a:solidFill>
                  <a:schemeClr val="accent6">
                    <a:lumMod val="75000"/>
                  </a:schemeClr>
                </a:solidFill>
                <a:latin typeface="Segoe UI Light" panose="020B0502040204020203" pitchFamily="34" charset="0"/>
                <a:cs typeface="Segoe UI Light" panose="020B0502040204020203" pitchFamily="34" charset="0"/>
              </a:rPr>
              <a:t>Water security – Required Approach </a:t>
            </a:r>
            <a:endPar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endParaRPr>
          </a:p>
        </p:txBody>
      </p:sp>
      <p:sp>
        <p:nvSpPr>
          <p:cNvPr id="3186" name="TextBox 1">
            <a:extLst>
              <a:ext uri="{FF2B5EF4-FFF2-40B4-BE49-F238E27FC236}">
                <a16:creationId xmlns:a16="http://schemas.microsoft.com/office/drawing/2014/main" id="{BBF712A6-A49E-41DE-9C2B-4E318C843D65}"/>
              </a:ext>
            </a:extLst>
          </p:cNvPr>
          <p:cNvSpPr txBox="1">
            <a:spLocks noChangeArrowheads="1"/>
          </p:cNvSpPr>
          <p:nvPr/>
        </p:nvSpPr>
        <p:spPr bwMode="auto">
          <a:xfrm>
            <a:off x="663575" y="1063733"/>
            <a:ext cx="8107362"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What is water security? UN Definition:</a:t>
            </a:r>
            <a:endParaRPr lang="en-US" altLang="en-US" sz="2000" dirty="0">
              <a:solidFill>
                <a:prstClr val="black"/>
              </a:solidFill>
            </a:endParaRPr>
          </a:p>
          <a:p>
            <a:pPr marL="457200" lvl="1" indent="0" defTabSz="457200" eaLnBrk="0" fontAlgn="base" hangingPunct="0">
              <a:lnSpc>
                <a:spcPct val="100000"/>
              </a:lnSpc>
              <a:spcBef>
                <a:spcPct val="0"/>
              </a:spcBef>
              <a:spcAft>
                <a:spcPts val="600"/>
              </a:spcAft>
              <a:buNone/>
              <a:defRPr/>
            </a:pPr>
            <a:r>
              <a:rPr lang="en-US" altLang="en-US" sz="2000" i="1" dirty="0">
                <a:solidFill>
                  <a:prstClr val="black"/>
                </a:solidFill>
              </a:rPr>
              <a:t>“The capacity of a population to safeguard sustainable access to adequate quantities of and acceptable quality water for sustaining livelihoods, human well-being, and socio-economic development, for ensuring protection against water-borne pollution and water-related disasters, and for preserving ecosystems in a climate of peace and political stability.”</a:t>
            </a:r>
          </a:p>
        </p:txBody>
      </p:sp>
      <p:sp>
        <p:nvSpPr>
          <p:cNvPr id="7" name="TextBox 1">
            <a:extLst>
              <a:ext uri="{FF2B5EF4-FFF2-40B4-BE49-F238E27FC236}">
                <a16:creationId xmlns:a16="http://schemas.microsoft.com/office/drawing/2014/main" id="{D38917BA-EA48-48E4-BD83-B3EF645E3E70}"/>
              </a:ext>
            </a:extLst>
          </p:cNvPr>
          <p:cNvSpPr txBox="1">
            <a:spLocks noChangeArrowheads="1"/>
          </p:cNvSpPr>
          <p:nvPr/>
        </p:nvSpPr>
        <p:spPr bwMode="auto">
          <a:xfrm>
            <a:off x="705909" y="3383990"/>
            <a:ext cx="8107362" cy="25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defTabSz="457200" eaLnBrk="0" fontAlgn="base" hangingPunct="0">
              <a:lnSpc>
                <a:spcPct val="100000"/>
              </a:lnSpc>
              <a:spcBef>
                <a:spcPct val="0"/>
              </a:spcBef>
              <a:spcAft>
                <a:spcPts val="600"/>
              </a:spcAft>
              <a:defRPr/>
            </a:pPr>
            <a:r>
              <a:rPr lang="en-US" altLang="en-US" sz="2000" b="1" dirty="0">
                <a:solidFill>
                  <a:prstClr val="black"/>
                </a:solidFill>
              </a:rPr>
              <a:t>How does this translate into water/urban projects financed by ADB?</a:t>
            </a:r>
          </a:p>
          <a:p>
            <a:pPr lvl="1" defTabSz="457200" eaLnBrk="0" fontAlgn="base" hangingPunct="0">
              <a:lnSpc>
                <a:spcPct val="100000"/>
              </a:lnSpc>
              <a:spcBef>
                <a:spcPct val="0"/>
              </a:spcBef>
              <a:spcAft>
                <a:spcPts val="400"/>
              </a:spcAft>
              <a:defRPr/>
            </a:pPr>
            <a:r>
              <a:rPr lang="en-US" altLang="en-US" sz="2000" dirty="0">
                <a:solidFill>
                  <a:prstClr val="black"/>
                </a:solidFill>
              </a:rPr>
              <a:t>Holistic, multi sector and </a:t>
            </a:r>
            <a:r>
              <a:rPr lang="en-US" altLang="en-US" sz="2000" dirty="0" err="1">
                <a:solidFill>
                  <a:prstClr val="black"/>
                </a:solidFill>
              </a:rPr>
              <a:t>intergated</a:t>
            </a:r>
            <a:r>
              <a:rPr lang="en-US" altLang="en-US" sz="2000" dirty="0">
                <a:solidFill>
                  <a:prstClr val="black"/>
                </a:solidFill>
              </a:rPr>
              <a:t> approach is essential</a:t>
            </a:r>
          </a:p>
          <a:p>
            <a:pPr lvl="1" defTabSz="457200" eaLnBrk="0" fontAlgn="base" hangingPunct="0">
              <a:lnSpc>
                <a:spcPct val="100000"/>
              </a:lnSpc>
              <a:spcBef>
                <a:spcPct val="0"/>
              </a:spcBef>
              <a:spcAft>
                <a:spcPts val="400"/>
              </a:spcAft>
              <a:defRPr/>
            </a:pPr>
            <a:r>
              <a:rPr lang="en-US" altLang="en-US" sz="2000" dirty="0">
                <a:solidFill>
                  <a:prstClr val="black"/>
                </a:solidFill>
              </a:rPr>
              <a:t>Addressing sanitation is equally important as water supply</a:t>
            </a:r>
          </a:p>
          <a:p>
            <a:pPr lvl="1" defTabSz="457200" eaLnBrk="0" fontAlgn="base" hangingPunct="0">
              <a:lnSpc>
                <a:spcPct val="100000"/>
              </a:lnSpc>
              <a:spcBef>
                <a:spcPct val="0"/>
              </a:spcBef>
              <a:spcAft>
                <a:spcPts val="400"/>
              </a:spcAft>
              <a:defRPr/>
            </a:pPr>
            <a:r>
              <a:rPr lang="en-US" altLang="en-US" sz="2000" dirty="0">
                <a:solidFill>
                  <a:prstClr val="black"/>
                </a:solidFill>
              </a:rPr>
              <a:t>Solid waste management and drainage addressed</a:t>
            </a:r>
          </a:p>
          <a:p>
            <a:pPr lvl="1" defTabSz="457200" eaLnBrk="0" fontAlgn="base" hangingPunct="0">
              <a:lnSpc>
                <a:spcPct val="100000"/>
              </a:lnSpc>
              <a:spcBef>
                <a:spcPct val="0"/>
              </a:spcBef>
              <a:spcAft>
                <a:spcPts val="400"/>
              </a:spcAft>
              <a:defRPr/>
            </a:pPr>
            <a:r>
              <a:rPr lang="en-US" altLang="en-US" sz="2000" dirty="0">
                <a:solidFill>
                  <a:prstClr val="black"/>
                </a:solidFill>
              </a:rPr>
              <a:t>Inclusiveness is essential</a:t>
            </a:r>
          </a:p>
          <a:p>
            <a:pPr lvl="1" defTabSz="457200" eaLnBrk="0" fontAlgn="base" hangingPunct="0">
              <a:lnSpc>
                <a:spcPct val="100000"/>
              </a:lnSpc>
              <a:spcBef>
                <a:spcPct val="0"/>
              </a:spcBef>
              <a:spcAft>
                <a:spcPts val="400"/>
              </a:spcAft>
              <a:defRPr/>
            </a:pPr>
            <a:r>
              <a:rPr lang="en-US" altLang="en-US" sz="2000" dirty="0">
                <a:solidFill>
                  <a:prstClr val="black"/>
                </a:solidFill>
              </a:rPr>
              <a:t>Design for water related disasters (flood and drought)</a:t>
            </a:r>
          </a:p>
          <a:p>
            <a:pPr lvl="1" defTabSz="457200" eaLnBrk="0" fontAlgn="base" hangingPunct="0">
              <a:lnSpc>
                <a:spcPct val="100000"/>
              </a:lnSpc>
              <a:spcBef>
                <a:spcPct val="0"/>
              </a:spcBef>
              <a:spcAft>
                <a:spcPts val="400"/>
              </a:spcAft>
              <a:defRPr/>
            </a:pPr>
            <a:r>
              <a:rPr lang="en-US" altLang="en-US" sz="2000" dirty="0">
                <a:solidFill>
                  <a:prstClr val="black"/>
                </a:solidFill>
              </a:rPr>
              <a:t>Design for climate change adaption and/or resilience</a:t>
            </a:r>
          </a:p>
        </p:txBody>
      </p:sp>
      <p:sp>
        <p:nvSpPr>
          <p:cNvPr id="9" name="TextBox 1">
            <a:extLst>
              <a:ext uri="{FF2B5EF4-FFF2-40B4-BE49-F238E27FC236}">
                <a16:creationId xmlns:a16="http://schemas.microsoft.com/office/drawing/2014/main" id="{1817E457-AFE5-427C-9A8C-A86E6ECB5568}"/>
              </a:ext>
            </a:extLst>
          </p:cNvPr>
          <p:cNvSpPr txBox="1">
            <a:spLocks noChangeArrowheads="1"/>
          </p:cNvSpPr>
          <p:nvPr/>
        </p:nvSpPr>
        <p:spPr bwMode="auto">
          <a:xfrm>
            <a:off x="680507" y="6064529"/>
            <a:ext cx="810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srgbClr val="0432FF"/>
                </a:solidFill>
              </a:rPr>
              <a:t>Hence, ADB now is focusing on Livable Cities to meet the SDGs</a:t>
            </a:r>
          </a:p>
        </p:txBody>
      </p:sp>
    </p:spTree>
    <p:extLst>
      <p:ext uri="{BB962C8B-B14F-4D97-AF65-F5344CB8AC3E}">
        <p14:creationId xmlns:p14="http://schemas.microsoft.com/office/powerpoint/2010/main" val="332377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6"/>
                                        </p:tgtEl>
                                        <p:attrNameLst>
                                          <p:attrName>style.visibility</p:attrName>
                                        </p:attrNameLst>
                                      </p:cBhvr>
                                      <p:to>
                                        <p:strVal val="visible"/>
                                      </p:to>
                                    </p:set>
                                    <p:anim calcmode="lin" valueType="num">
                                      <p:cBhvr additive="base">
                                        <p:cTn id="7" dur="500" fill="hold"/>
                                        <p:tgtEl>
                                          <p:spTgt spid="3186"/>
                                        </p:tgtEl>
                                        <p:attrNameLst>
                                          <p:attrName>ppt_x</p:attrName>
                                        </p:attrNameLst>
                                      </p:cBhvr>
                                      <p:tavLst>
                                        <p:tav tm="0">
                                          <p:val>
                                            <p:strVal val="#ppt_x"/>
                                          </p:val>
                                        </p:tav>
                                        <p:tav tm="100000">
                                          <p:val>
                                            <p:strVal val="#ppt_x"/>
                                          </p:val>
                                        </p:tav>
                                      </p:tavLst>
                                    </p:anim>
                                    <p:anim calcmode="lin" valueType="num">
                                      <p:cBhvr additive="base">
                                        <p:cTn id="8" dur="500" fill="hold"/>
                                        <p:tgtEl>
                                          <p:spTgt spid="3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8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8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2DBA5F-752E-4B09-938E-64F4275DE069}"/>
              </a:ext>
            </a:extLst>
          </p:cNvPr>
          <p:cNvSpPr/>
          <p:nvPr/>
        </p:nvSpPr>
        <p:spPr>
          <a:xfrm>
            <a:off x="1429999" y="2011643"/>
            <a:ext cx="1693082" cy="565916"/>
          </a:xfrm>
          <a:prstGeom prst="rect">
            <a:avLst/>
          </a:prstGeom>
        </p:spPr>
        <p:txBody>
          <a:bodyPr wrap="square" anchor="t">
            <a:noAutofit/>
          </a:bodyPr>
          <a:lstStyle/>
          <a:p>
            <a:pPr defTabSz="685800"/>
            <a:r>
              <a:rPr lang="en-US" sz="900" b="1" dirty="0">
                <a:solidFill>
                  <a:srgbClr val="EA532A"/>
                </a:solidFill>
                <a:latin typeface="Calibri" panose="020F0502020204030204"/>
              </a:rPr>
              <a:t>OP1| Addressing Remaining Poverty and Reducing Inequalities</a:t>
            </a:r>
          </a:p>
          <a:p>
            <a:pPr marL="64294" indent="-64294" defTabSz="685800">
              <a:buFont typeface="Arial" panose="020B0604020202020204" pitchFamily="34" charset="0"/>
              <a:buChar char="•"/>
            </a:pPr>
            <a:r>
              <a:rPr lang="en-US" sz="788" dirty="0">
                <a:solidFill>
                  <a:prstClr val="black"/>
                </a:solidFill>
                <a:latin typeface="Calibri" panose="020F0502020204030204"/>
              </a:rPr>
              <a:t>Promote social inclusion through affordability and accessibility of urban services, equity, and jobs.</a:t>
            </a:r>
          </a:p>
          <a:p>
            <a:pPr marL="64294" indent="-64294" defTabSz="685800">
              <a:buFont typeface="Arial" panose="020B0604020202020204" pitchFamily="34" charset="0"/>
              <a:buChar char="•"/>
            </a:pPr>
            <a:r>
              <a:rPr lang="en-US" sz="788" dirty="0">
                <a:solidFill>
                  <a:prstClr val="black"/>
                </a:solidFill>
                <a:latin typeface="Calibri" panose="020F0502020204030204"/>
              </a:rPr>
              <a:t>Ensure accessibility for citizens with special needs.</a:t>
            </a:r>
          </a:p>
          <a:p>
            <a:pPr marL="64294" indent="-64294" defTabSz="685800">
              <a:buFont typeface="Arial" panose="020B0604020202020204" pitchFamily="34" charset="0"/>
              <a:buChar char="•"/>
            </a:pPr>
            <a:r>
              <a:rPr lang="en-US" sz="788" dirty="0">
                <a:solidFill>
                  <a:prstClr val="black"/>
                </a:solidFill>
                <a:latin typeface="Calibri" panose="020F0502020204030204"/>
              </a:rPr>
              <a:t>Promote affordability and access of basic services for the urban poor.</a:t>
            </a:r>
            <a:endParaRPr lang="en-US" sz="788" b="1" dirty="0">
              <a:solidFill>
                <a:srgbClr val="EA532A"/>
              </a:solidFill>
              <a:latin typeface="Calibri" panose="020F0502020204030204"/>
            </a:endParaRPr>
          </a:p>
        </p:txBody>
      </p:sp>
      <p:pic>
        <p:nvPicPr>
          <p:cNvPr id="6" name="Picture 5">
            <a:extLst>
              <a:ext uri="{FF2B5EF4-FFF2-40B4-BE49-F238E27FC236}">
                <a16:creationId xmlns:a16="http://schemas.microsoft.com/office/drawing/2014/main" id="{51882E4A-1EA9-41FE-B4A3-CDDDE7A31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069" y="2053661"/>
            <a:ext cx="251112" cy="203571"/>
          </a:xfrm>
          <a:prstGeom prst="rect">
            <a:avLst/>
          </a:prstGeom>
        </p:spPr>
      </p:pic>
      <p:sp>
        <p:nvSpPr>
          <p:cNvPr id="7" name="Rectangle 6">
            <a:extLst>
              <a:ext uri="{FF2B5EF4-FFF2-40B4-BE49-F238E27FC236}">
                <a16:creationId xmlns:a16="http://schemas.microsoft.com/office/drawing/2014/main" id="{0F584312-5E99-4AEF-80A4-8AA4A1FA57B7}"/>
              </a:ext>
            </a:extLst>
          </p:cNvPr>
          <p:cNvSpPr/>
          <p:nvPr/>
        </p:nvSpPr>
        <p:spPr>
          <a:xfrm>
            <a:off x="1424414" y="2406793"/>
            <a:ext cx="1440180" cy="569677"/>
          </a:xfrm>
          <a:prstGeom prst="rect">
            <a:avLst/>
          </a:prstGeom>
        </p:spPr>
        <p:txBody>
          <a:bodyPr wrap="square" anchor="t">
            <a:noAutofit/>
          </a:bodyPr>
          <a:lstStyle/>
          <a:p>
            <a:pPr defTabSz="685800"/>
            <a:endParaRPr lang="en-US" sz="844">
              <a:solidFill>
                <a:prstClr val="black"/>
              </a:solidFill>
              <a:latin typeface="Calibri" panose="020F0502020204030204"/>
              <a:ea typeface="+mn-lt"/>
              <a:cs typeface="Calibri" panose="020F0502020204030204"/>
            </a:endParaRPr>
          </a:p>
        </p:txBody>
      </p:sp>
      <p:pic>
        <p:nvPicPr>
          <p:cNvPr id="9" name="Picture 8">
            <a:extLst>
              <a:ext uri="{FF2B5EF4-FFF2-40B4-BE49-F238E27FC236}">
                <a16:creationId xmlns:a16="http://schemas.microsoft.com/office/drawing/2014/main" id="{E9980BA9-CDDE-49DB-A147-43E44B625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8158" y="2032376"/>
            <a:ext cx="179903" cy="251112"/>
          </a:xfrm>
          <a:prstGeom prst="rect">
            <a:avLst/>
          </a:prstGeom>
        </p:spPr>
      </p:pic>
      <p:sp>
        <p:nvSpPr>
          <p:cNvPr id="12" name="Rectangle 11">
            <a:extLst>
              <a:ext uri="{FF2B5EF4-FFF2-40B4-BE49-F238E27FC236}">
                <a16:creationId xmlns:a16="http://schemas.microsoft.com/office/drawing/2014/main" id="{76A48658-77EC-42E8-8F3F-20D5E2B699A1}"/>
              </a:ext>
            </a:extLst>
          </p:cNvPr>
          <p:cNvSpPr/>
          <p:nvPr/>
        </p:nvSpPr>
        <p:spPr>
          <a:xfrm>
            <a:off x="3234204" y="2010498"/>
            <a:ext cx="2044297" cy="915194"/>
          </a:xfrm>
          <a:prstGeom prst="rect">
            <a:avLst/>
          </a:prstGeom>
        </p:spPr>
        <p:txBody>
          <a:bodyPr wrap="square" anchor="t">
            <a:noAutofit/>
          </a:bodyPr>
          <a:lstStyle/>
          <a:p>
            <a:pPr defTabSz="685800"/>
            <a:r>
              <a:rPr lang="en-US" sz="900" b="1" dirty="0">
                <a:solidFill>
                  <a:srgbClr val="00B6CA"/>
                </a:solidFill>
                <a:latin typeface="Calibri" panose="020F0502020204030204"/>
              </a:rPr>
              <a:t>OP2| Accelerating Progress in Gender Equality</a:t>
            </a:r>
          </a:p>
          <a:p>
            <a:pPr marL="62508" indent="-62508" defTabSz="685800">
              <a:buFont typeface="Arial" panose="020B0604020202020204" pitchFamily="34" charset="0"/>
              <a:buChar char="•"/>
            </a:pPr>
            <a:r>
              <a:rPr lang="en-US" sz="788" dirty="0">
                <a:solidFill>
                  <a:prstClr val="black"/>
                </a:solidFill>
                <a:latin typeface="Calibri" panose="020F0502020204030204"/>
              </a:rPr>
              <a:t>Facilitate women’s participation in urban planning and governance.</a:t>
            </a:r>
          </a:p>
          <a:p>
            <a:pPr marL="62508" indent="-62508" defTabSz="685800">
              <a:buFont typeface="Arial" panose="020B0604020202020204" pitchFamily="34" charset="0"/>
              <a:buChar char="•"/>
            </a:pPr>
            <a:r>
              <a:rPr lang="en-US" sz="788" dirty="0">
                <a:solidFill>
                  <a:prstClr val="black"/>
                </a:solidFill>
                <a:latin typeface="Calibri" panose="020F0502020204030204"/>
              </a:rPr>
              <a:t>Mainstream gender in urban transport.</a:t>
            </a:r>
          </a:p>
          <a:p>
            <a:pPr marL="62508" indent="-62508" defTabSz="685800">
              <a:buFont typeface="Arial" panose="020B0604020202020204" pitchFamily="34" charset="0"/>
              <a:buChar char="•"/>
            </a:pPr>
            <a:r>
              <a:rPr lang="en-US" sz="788" dirty="0">
                <a:solidFill>
                  <a:prstClr val="black"/>
                </a:solidFill>
                <a:latin typeface="Calibri" panose="020F0502020204030204"/>
              </a:rPr>
              <a:t>Create opportunities for women’s employment and entrepreneurship.</a:t>
            </a:r>
          </a:p>
          <a:p>
            <a:pPr marL="62508" indent="-62508" defTabSz="685800">
              <a:buFont typeface="Arial" panose="020B0604020202020204" pitchFamily="34" charset="0"/>
              <a:buChar char="•"/>
            </a:pPr>
            <a:r>
              <a:rPr lang="en-US" sz="788" dirty="0">
                <a:solidFill>
                  <a:prstClr val="black"/>
                </a:solidFill>
                <a:latin typeface="Calibri" panose="020F0502020204030204"/>
              </a:rPr>
              <a:t>Develop smart technologies for the special needs of women.</a:t>
            </a:r>
          </a:p>
          <a:p>
            <a:pPr marL="62508" indent="-62508" defTabSz="685800">
              <a:buFont typeface="Arial" panose="020B0604020202020204" pitchFamily="34" charset="0"/>
              <a:buChar char="•"/>
            </a:pPr>
            <a:r>
              <a:rPr lang="en-US" sz="788" dirty="0">
                <a:solidFill>
                  <a:prstClr val="black"/>
                </a:solidFill>
                <a:latin typeface="Calibri" panose="020F0502020204030204"/>
              </a:rPr>
              <a:t>Address the needs of women migrants.</a:t>
            </a:r>
            <a:endParaRPr lang="en-US" sz="788" dirty="0">
              <a:solidFill>
                <a:prstClr val="black"/>
              </a:solidFill>
              <a:latin typeface="Calibri" panose="020F0502020204030204"/>
              <a:cs typeface="Calibri"/>
            </a:endParaRPr>
          </a:p>
        </p:txBody>
      </p:sp>
      <p:pic>
        <p:nvPicPr>
          <p:cNvPr id="14" name="Picture 13">
            <a:extLst>
              <a:ext uri="{FF2B5EF4-FFF2-40B4-BE49-F238E27FC236}">
                <a16:creationId xmlns:a16="http://schemas.microsoft.com/office/drawing/2014/main" id="{B2639FD3-0F7F-4E50-A02D-C212D50794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330" y="2030752"/>
            <a:ext cx="239693" cy="266889"/>
          </a:xfrm>
          <a:prstGeom prst="rect">
            <a:avLst/>
          </a:prstGeom>
        </p:spPr>
      </p:pic>
      <p:sp>
        <p:nvSpPr>
          <p:cNvPr id="15" name="Rectangle 14">
            <a:extLst>
              <a:ext uri="{FF2B5EF4-FFF2-40B4-BE49-F238E27FC236}">
                <a16:creationId xmlns:a16="http://schemas.microsoft.com/office/drawing/2014/main" id="{DDA9036A-2D37-4C1F-A52E-FB736E391D2F}"/>
              </a:ext>
            </a:extLst>
          </p:cNvPr>
          <p:cNvSpPr/>
          <p:nvPr/>
        </p:nvSpPr>
        <p:spPr>
          <a:xfrm>
            <a:off x="5438395" y="2013110"/>
            <a:ext cx="2478106" cy="1156868"/>
          </a:xfrm>
          <a:prstGeom prst="rect">
            <a:avLst/>
          </a:prstGeom>
        </p:spPr>
        <p:txBody>
          <a:bodyPr wrap="square" anchor="t">
            <a:noAutofit/>
          </a:bodyPr>
          <a:lstStyle/>
          <a:p>
            <a:pPr defTabSz="685800"/>
            <a:r>
              <a:rPr lang="en-US" sz="900" b="1" dirty="0">
                <a:solidFill>
                  <a:srgbClr val="8DC63F"/>
                </a:solidFill>
                <a:latin typeface="Calibri" panose="020F0502020204030204"/>
              </a:rPr>
              <a:t>OP3| Tackling Climate Change, Building Disaster Resilience</a:t>
            </a:r>
          </a:p>
          <a:p>
            <a:pPr marL="96441" indent="-96441" defTabSz="685800">
              <a:buFont typeface="Arial" panose="020B0604020202020204" pitchFamily="34" charset="0"/>
              <a:buChar char="•"/>
            </a:pPr>
            <a:r>
              <a:rPr lang="en-US" sz="788" dirty="0">
                <a:solidFill>
                  <a:prstClr val="black"/>
                </a:solidFill>
                <a:latin typeface="Calibri" panose="020F0502020204030204"/>
              </a:rPr>
              <a:t>Promote an integrated approach to address climate risks.</a:t>
            </a:r>
          </a:p>
          <a:p>
            <a:pPr marL="96441" indent="-96441" defTabSz="685800">
              <a:buFont typeface="Arial" panose="020B0604020202020204" pitchFamily="34" charset="0"/>
              <a:buChar char="•"/>
            </a:pPr>
            <a:r>
              <a:rPr lang="en-US" sz="788" dirty="0">
                <a:solidFill>
                  <a:prstClr val="black"/>
                </a:solidFill>
                <a:latin typeface="Calibri" panose="020F0502020204030204"/>
              </a:rPr>
              <a:t>Knowledge exchange on climate mitigation and adaptation measures.</a:t>
            </a:r>
          </a:p>
          <a:p>
            <a:pPr marL="96441" indent="-96441" defTabSz="685800">
              <a:buFont typeface="Arial" panose="020B0604020202020204" pitchFamily="34" charset="0"/>
              <a:buChar char="•"/>
            </a:pPr>
            <a:r>
              <a:rPr lang="en-US" sz="788" dirty="0">
                <a:solidFill>
                  <a:prstClr val="black"/>
                </a:solidFill>
                <a:latin typeface="Calibri" panose="020F0502020204030204"/>
              </a:rPr>
              <a:t>Build capacities of cities to utilize climate finance to achieve local environmental improvement objectives.</a:t>
            </a:r>
          </a:p>
          <a:p>
            <a:pPr marL="96441" indent="-96441" defTabSz="685800">
              <a:buFont typeface="Arial" panose="020B0604020202020204" pitchFamily="34" charset="0"/>
              <a:buChar char="•"/>
            </a:pPr>
            <a:r>
              <a:rPr lang="en-US" sz="788" dirty="0">
                <a:solidFill>
                  <a:prstClr val="black"/>
                </a:solidFill>
                <a:latin typeface="Calibri" panose="020F0502020204030204"/>
              </a:rPr>
              <a:t>Link nationally determined contribution frameworks to city-level greenhouse gas accounting.</a:t>
            </a:r>
            <a:endParaRPr lang="en-US" sz="788" dirty="0">
              <a:solidFill>
                <a:prstClr val="black"/>
              </a:solidFill>
              <a:latin typeface="Calibri" panose="020F0502020204030204"/>
              <a:ea typeface="+mn-lt"/>
              <a:cs typeface="Calibri" panose="020F0502020204030204"/>
            </a:endParaRPr>
          </a:p>
        </p:txBody>
      </p:sp>
      <p:pic>
        <p:nvPicPr>
          <p:cNvPr id="21" name="Picture 20">
            <a:extLst>
              <a:ext uri="{FF2B5EF4-FFF2-40B4-BE49-F238E27FC236}">
                <a16:creationId xmlns:a16="http://schemas.microsoft.com/office/drawing/2014/main" id="{83A391D3-2CE0-4332-89B7-28F6C8F475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7500" y="3543002"/>
            <a:ext cx="220248" cy="216362"/>
          </a:xfrm>
          <a:prstGeom prst="rect">
            <a:avLst/>
          </a:prstGeom>
        </p:spPr>
      </p:pic>
      <p:sp>
        <p:nvSpPr>
          <p:cNvPr id="22" name="Rectangle 21">
            <a:extLst>
              <a:ext uri="{FF2B5EF4-FFF2-40B4-BE49-F238E27FC236}">
                <a16:creationId xmlns:a16="http://schemas.microsoft.com/office/drawing/2014/main" id="{4434C354-54C6-4A25-986E-9E13B0E644AB}"/>
              </a:ext>
            </a:extLst>
          </p:cNvPr>
          <p:cNvSpPr/>
          <p:nvPr/>
        </p:nvSpPr>
        <p:spPr>
          <a:xfrm>
            <a:off x="1424416" y="3499835"/>
            <a:ext cx="1440179" cy="1771620"/>
          </a:xfrm>
          <a:prstGeom prst="rect">
            <a:avLst/>
          </a:prstGeom>
        </p:spPr>
        <p:txBody>
          <a:bodyPr wrap="square" anchor="t">
            <a:noAutofit/>
          </a:bodyPr>
          <a:lstStyle/>
          <a:p>
            <a:pPr defTabSz="685800"/>
            <a:r>
              <a:rPr lang="en-US" sz="900" b="1" dirty="0">
                <a:solidFill>
                  <a:srgbClr val="01B0F0"/>
                </a:solidFill>
                <a:latin typeface="Calibri" panose="020F0502020204030204"/>
              </a:rPr>
              <a:t>OP4| Making Cities More Livable</a:t>
            </a:r>
          </a:p>
          <a:p>
            <a:pPr marL="64294" indent="-64294" defTabSz="685800">
              <a:buFont typeface="Arial" panose="020B0604020202020204" pitchFamily="34" charset="0"/>
              <a:buChar char="•"/>
            </a:pPr>
            <a:r>
              <a:rPr lang="en-US" sz="788" dirty="0">
                <a:solidFill>
                  <a:prstClr val="black"/>
                </a:solidFill>
                <a:latin typeface="Calibri" panose="020F0502020204030204"/>
              </a:rPr>
              <a:t>Increase focus on new subsectors including slum development, informal settlements, and affordable housing for social inclusion</a:t>
            </a:r>
          </a:p>
          <a:p>
            <a:pPr marL="64294" indent="-64294" defTabSz="685800">
              <a:buFont typeface="Arial" panose="020B0604020202020204" pitchFamily="34" charset="0"/>
              <a:buChar char="•"/>
            </a:pPr>
            <a:r>
              <a:rPr lang="en-US" sz="788" dirty="0">
                <a:solidFill>
                  <a:prstClr val="black"/>
                </a:solidFill>
                <a:latin typeface="Calibri" panose="020F0502020204030204"/>
              </a:rPr>
              <a:t> Continue focus on gender, climate change, disaster and governance.</a:t>
            </a:r>
          </a:p>
          <a:p>
            <a:pPr marL="64294" indent="-64294" defTabSz="685800">
              <a:buFont typeface="Arial" panose="020B0604020202020204" pitchFamily="34" charset="0"/>
              <a:buChar char="•"/>
            </a:pPr>
            <a:r>
              <a:rPr lang="en-US" sz="788" dirty="0">
                <a:solidFill>
                  <a:prstClr val="black"/>
                </a:solidFill>
                <a:latin typeface="Calibri" panose="020F0502020204030204"/>
              </a:rPr>
              <a:t>Create strong links to create inclusive facilities for urban transport, energy, and health</a:t>
            </a:r>
            <a:r>
              <a:rPr lang="en-US" sz="675" dirty="0">
                <a:solidFill>
                  <a:prstClr val="black"/>
                </a:solidFill>
                <a:latin typeface="Calibri" panose="020F0502020204030204"/>
              </a:rPr>
              <a:t>.</a:t>
            </a:r>
            <a:endParaRPr lang="en-US" sz="675" b="1" dirty="0">
              <a:solidFill>
                <a:srgbClr val="01B0F0"/>
              </a:solidFill>
              <a:latin typeface="Calibri" panose="020F0502020204030204"/>
            </a:endParaRPr>
          </a:p>
        </p:txBody>
      </p:sp>
      <p:sp>
        <p:nvSpPr>
          <p:cNvPr id="36" name="TextBox 6">
            <a:extLst>
              <a:ext uri="{FF2B5EF4-FFF2-40B4-BE49-F238E27FC236}">
                <a16:creationId xmlns:a16="http://schemas.microsoft.com/office/drawing/2014/main" id="{79223369-1CB1-45A1-B0B0-E0C978A6CDF6}"/>
              </a:ext>
            </a:extLst>
          </p:cNvPr>
          <p:cNvSpPr txBox="1">
            <a:spLocks noChangeArrowheads="1"/>
          </p:cNvSpPr>
          <p:nvPr/>
        </p:nvSpPr>
        <p:spPr bwMode="auto">
          <a:xfrm>
            <a:off x="717365" y="1314458"/>
            <a:ext cx="7886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a:lnSpc>
                <a:spcPct val="100000"/>
              </a:lnSpc>
              <a:spcBef>
                <a:spcPct val="0"/>
              </a:spcBef>
              <a:buNone/>
            </a:pPr>
            <a:r>
              <a:rPr lang="en-US" altLang="en-US" sz="2400" b="1" dirty="0">
                <a:solidFill>
                  <a:srgbClr val="119FD6"/>
                </a:solidFill>
              </a:rPr>
              <a:t>Urban Sector’s Contribution to the 7 Operational Priorities</a:t>
            </a:r>
          </a:p>
        </p:txBody>
      </p:sp>
      <p:pic>
        <p:nvPicPr>
          <p:cNvPr id="13" name="Picture 12">
            <a:extLst>
              <a:ext uri="{FF2B5EF4-FFF2-40B4-BE49-F238E27FC236}">
                <a16:creationId xmlns:a16="http://schemas.microsoft.com/office/drawing/2014/main" id="{B487ECC5-FCEC-41F5-BBFA-21D90BC998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8680" y="3497046"/>
            <a:ext cx="166673" cy="210597"/>
          </a:xfrm>
          <a:prstGeom prst="rect">
            <a:avLst/>
          </a:prstGeom>
        </p:spPr>
      </p:pic>
      <p:sp>
        <p:nvSpPr>
          <p:cNvPr id="16" name="Rectangle 15">
            <a:extLst>
              <a:ext uri="{FF2B5EF4-FFF2-40B4-BE49-F238E27FC236}">
                <a16:creationId xmlns:a16="http://schemas.microsoft.com/office/drawing/2014/main" id="{9727212D-5BF6-4963-8284-14BE2714DD44}"/>
              </a:ext>
            </a:extLst>
          </p:cNvPr>
          <p:cNvSpPr/>
          <p:nvPr/>
        </p:nvSpPr>
        <p:spPr>
          <a:xfrm>
            <a:off x="2964073" y="3470518"/>
            <a:ext cx="1409966" cy="1638041"/>
          </a:xfrm>
          <a:prstGeom prst="rect">
            <a:avLst/>
          </a:prstGeom>
        </p:spPr>
        <p:txBody>
          <a:bodyPr wrap="square">
            <a:noAutofit/>
          </a:bodyPr>
          <a:lstStyle/>
          <a:p>
            <a:pPr defTabSz="685800"/>
            <a:r>
              <a:rPr lang="en-US" sz="900" b="1" dirty="0">
                <a:solidFill>
                  <a:srgbClr val="F67F28"/>
                </a:solidFill>
                <a:latin typeface="Calibri" panose="020F0502020204030204"/>
              </a:rPr>
              <a:t>OP5| Promoting Rural Development and Food Security</a:t>
            </a:r>
          </a:p>
          <a:p>
            <a:pPr marL="96441" indent="-96441" defTabSz="685800">
              <a:buFont typeface="Arial" panose="020B0604020202020204" pitchFamily="34" charset="0"/>
              <a:buChar char="•"/>
            </a:pPr>
            <a:r>
              <a:rPr lang="en-US" sz="788" dirty="0">
                <a:solidFill>
                  <a:prstClr val="black"/>
                </a:solidFill>
                <a:latin typeface="Calibri" panose="020F0502020204030204"/>
              </a:rPr>
              <a:t>Support rural-urban connectivity.</a:t>
            </a:r>
          </a:p>
          <a:p>
            <a:pPr marL="96441" indent="-96441" defTabSz="685800">
              <a:buFont typeface="Arial" panose="020B0604020202020204" pitchFamily="34" charset="0"/>
              <a:buChar char="•"/>
            </a:pPr>
            <a:r>
              <a:rPr lang="en-US" sz="788" dirty="0">
                <a:solidFill>
                  <a:prstClr val="black"/>
                </a:solidFill>
                <a:latin typeface="Calibri" panose="020F0502020204030204"/>
              </a:rPr>
              <a:t>Advocate innovative information and communication technologies to better link rural-urban economic linkages.</a:t>
            </a:r>
          </a:p>
          <a:p>
            <a:pPr marL="96441" indent="-96441" defTabSz="685800">
              <a:buFont typeface="Arial" panose="020B0604020202020204" pitchFamily="34" charset="0"/>
              <a:buChar char="•"/>
            </a:pPr>
            <a:r>
              <a:rPr lang="en-US" sz="788" dirty="0">
                <a:solidFill>
                  <a:prstClr val="black"/>
                </a:solidFill>
                <a:latin typeface="Calibri" panose="020F0502020204030204"/>
              </a:rPr>
              <a:t>Support food security through improved market integration and connectivity.</a:t>
            </a:r>
            <a:endParaRPr lang="en-US" sz="788" dirty="0">
              <a:solidFill>
                <a:prstClr val="black"/>
              </a:solidFill>
              <a:latin typeface="Calibri" panose="020F0502020204030204"/>
              <a:cs typeface="Calibri"/>
            </a:endParaRPr>
          </a:p>
        </p:txBody>
      </p:sp>
      <p:pic>
        <p:nvPicPr>
          <p:cNvPr id="17" name="Picture 16">
            <a:extLst>
              <a:ext uri="{FF2B5EF4-FFF2-40B4-BE49-F238E27FC236}">
                <a16:creationId xmlns:a16="http://schemas.microsoft.com/office/drawing/2014/main" id="{6095249B-0BC8-4034-B7DD-63E35405F1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1922" y="3520416"/>
            <a:ext cx="205740" cy="178244"/>
          </a:xfrm>
          <a:prstGeom prst="rect">
            <a:avLst/>
          </a:prstGeom>
        </p:spPr>
      </p:pic>
      <p:sp>
        <p:nvSpPr>
          <p:cNvPr id="18" name="Rectangle 17">
            <a:extLst>
              <a:ext uri="{FF2B5EF4-FFF2-40B4-BE49-F238E27FC236}">
                <a16:creationId xmlns:a16="http://schemas.microsoft.com/office/drawing/2014/main" id="{9D2FEA10-8BC3-44F8-9975-29F08E86CC27}"/>
              </a:ext>
            </a:extLst>
          </p:cNvPr>
          <p:cNvSpPr/>
          <p:nvPr/>
        </p:nvSpPr>
        <p:spPr>
          <a:xfrm>
            <a:off x="4444798" y="3472823"/>
            <a:ext cx="1225555" cy="1770259"/>
          </a:xfrm>
          <a:prstGeom prst="rect">
            <a:avLst/>
          </a:prstGeom>
        </p:spPr>
        <p:txBody>
          <a:bodyPr wrap="square" anchor="t">
            <a:noAutofit/>
          </a:bodyPr>
          <a:lstStyle/>
          <a:p>
            <a:pPr defTabSz="685800"/>
            <a:r>
              <a:rPr lang="en-US" sz="900" b="1" dirty="0">
                <a:solidFill>
                  <a:srgbClr val="119FD6"/>
                </a:solidFill>
                <a:latin typeface="Calibri" panose="020F0502020204030204"/>
              </a:rPr>
              <a:t>OP6| Strengthening Governance and Institutional Capacity</a:t>
            </a:r>
          </a:p>
          <a:p>
            <a:pPr marL="96441" indent="-96441" defTabSz="685800">
              <a:buFont typeface="Arial" panose="020B0604020202020204" pitchFamily="34" charset="0"/>
              <a:buChar char="•"/>
            </a:pPr>
            <a:r>
              <a:rPr lang="en-US" sz="788" dirty="0">
                <a:solidFill>
                  <a:prstClr val="black"/>
                </a:solidFill>
                <a:latin typeface="Calibri" panose="020F0502020204030204"/>
              </a:rPr>
              <a:t>Facilitate the enhancement of citizen-centric approaches and partnerships. </a:t>
            </a:r>
          </a:p>
          <a:p>
            <a:pPr marL="96441" indent="-96441" defTabSz="685800">
              <a:buFont typeface="Arial" panose="020B0604020202020204" pitchFamily="34" charset="0"/>
              <a:buChar char="•"/>
            </a:pPr>
            <a:r>
              <a:rPr lang="en-US" sz="788" dirty="0">
                <a:solidFill>
                  <a:prstClr val="black"/>
                </a:solidFill>
                <a:latin typeface="Calibri" panose="020F0502020204030204"/>
              </a:rPr>
              <a:t>Enhance transparency and accountability of city governance systems.</a:t>
            </a:r>
          </a:p>
          <a:p>
            <a:pPr marL="96441" indent="-96441" defTabSz="685800">
              <a:buFont typeface="Arial" panose="020B0604020202020204" pitchFamily="34" charset="0"/>
              <a:buChar char="•"/>
            </a:pPr>
            <a:r>
              <a:rPr lang="en-US" sz="788" dirty="0">
                <a:solidFill>
                  <a:prstClr val="black"/>
                </a:solidFill>
                <a:latin typeface="Calibri" panose="020F0502020204030204"/>
              </a:rPr>
              <a:t>Improve service delivery and citizen  engagement using the latest technologies.</a:t>
            </a:r>
            <a:endParaRPr lang="en-US" sz="788" dirty="0">
              <a:solidFill>
                <a:prstClr val="black"/>
              </a:solidFill>
              <a:latin typeface="Calibri" panose="020F0502020204030204"/>
              <a:ea typeface="+mn-lt"/>
              <a:cs typeface="Calibri" panose="020F0502020204030204"/>
            </a:endParaRPr>
          </a:p>
        </p:txBody>
      </p:sp>
      <p:pic>
        <p:nvPicPr>
          <p:cNvPr id="19" name="Picture 18">
            <a:extLst>
              <a:ext uri="{FF2B5EF4-FFF2-40B4-BE49-F238E27FC236}">
                <a16:creationId xmlns:a16="http://schemas.microsoft.com/office/drawing/2014/main" id="{4DDEA178-E225-4BE2-9F0A-2DE71B00F7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0616" y="3528202"/>
            <a:ext cx="260030" cy="256433"/>
          </a:xfrm>
          <a:prstGeom prst="rect">
            <a:avLst/>
          </a:prstGeom>
        </p:spPr>
      </p:pic>
      <p:sp>
        <p:nvSpPr>
          <p:cNvPr id="20" name="Rectangle 19">
            <a:extLst>
              <a:ext uri="{FF2B5EF4-FFF2-40B4-BE49-F238E27FC236}">
                <a16:creationId xmlns:a16="http://schemas.microsoft.com/office/drawing/2014/main" id="{48BA9D83-F068-402C-94E3-0C6B2165CAD4}"/>
              </a:ext>
            </a:extLst>
          </p:cNvPr>
          <p:cNvSpPr/>
          <p:nvPr/>
        </p:nvSpPr>
        <p:spPr>
          <a:xfrm>
            <a:off x="5853941" y="3467464"/>
            <a:ext cx="2062559" cy="1534268"/>
          </a:xfrm>
          <a:prstGeom prst="rect">
            <a:avLst/>
          </a:prstGeom>
        </p:spPr>
        <p:txBody>
          <a:bodyPr wrap="square" anchor="t">
            <a:noAutofit/>
          </a:bodyPr>
          <a:lstStyle/>
          <a:p>
            <a:pPr defTabSz="685800"/>
            <a:r>
              <a:rPr lang="en-US" sz="900" b="1" dirty="0">
                <a:solidFill>
                  <a:srgbClr val="FDB514"/>
                </a:solidFill>
                <a:latin typeface="Calibri" panose="020F0502020204030204"/>
              </a:rPr>
              <a:t>OP7| Fostering Regional Cooperation </a:t>
            </a:r>
            <a:br>
              <a:rPr lang="en-US" sz="900" b="1" dirty="0">
                <a:solidFill>
                  <a:prstClr val="black"/>
                </a:solidFill>
                <a:latin typeface="Calibri" panose="020F0502020204030204"/>
              </a:rPr>
            </a:br>
            <a:r>
              <a:rPr lang="en-US" sz="900" b="1" dirty="0">
                <a:solidFill>
                  <a:srgbClr val="FDB514"/>
                </a:solidFill>
                <a:latin typeface="Calibri" panose="020F0502020204030204"/>
              </a:rPr>
              <a:t>and Integration</a:t>
            </a:r>
          </a:p>
          <a:p>
            <a:pPr marL="96441" indent="-96441" defTabSz="685800">
              <a:buFont typeface="Arial" panose="020B0604020202020204" pitchFamily="34" charset="0"/>
              <a:buChar char="•"/>
            </a:pPr>
            <a:r>
              <a:rPr lang="en-US" sz="788" dirty="0">
                <a:solidFill>
                  <a:prstClr val="black"/>
                </a:solidFill>
                <a:latin typeface="Calibri" panose="020F0502020204030204"/>
              </a:rPr>
              <a:t>Encourage development of economic city clusters along economic corridors.</a:t>
            </a:r>
          </a:p>
          <a:p>
            <a:pPr marL="96441" indent="-96441" defTabSz="685800">
              <a:buFont typeface="Arial" panose="020B0604020202020204" pitchFamily="34" charset="0"/>
              <a:buChar char="•"/>
            </a:pPr>
            <a:r>
              <a:rPr lang="en-US" sz="788" dirty="0">
                <a:solidFill>
                  <a:prstClr val="black"/>
                </a:solidFill>
                <a:latin typeface="Calibri" panose="020F0502020204030204"/>
              </a:rPr>
              <a:t>Integrate cities into regional value chains and global production networks.</a:t>
            </a:r>
          </a:p>
          <a:p>
            <a:pPr marL="96441" indent="-96441" defTabSz="685800">
              <a:buFont typeface="Arial" panose="020B0604020202020204" pitchFamily="34" charset="0"/>
              <a:buChar char="•"/>
            </a:pPr>
            <a:r>
              <a:rPr lang="en-US" sz="788" dirty="0">
                <a:solidFill>
                  <a:prstClr val="black"/>
                </a:solidFill>
                <a:latin typeface="Calibri" panose="020F0502020204030204"/>
              </a:rPr>
              <a:t>Link border cities in climate action agreements and use of shared infrastructure.</a:t>
            </a:r>
          </a:p>
          <a:p>
            <a:pPr marL="96441" indent="-96441" defTabSz="685800">
              <a:buFont typeface="Arial" panose="020B0604020202020204" pitchFamily="34" charset="0"/>
              <a:buChar char="•"/>
            </a:pPr>
            <a:r>
              <a:rPr lang="en-US" sz="788" dirty="0">
                <a:solidFill>
                  <a:prstClr val="black"/>
                </a:solidFill>
                <a:latin typeface="Calibri" panose="020F0502020204030204"/>
              </a:rPr>
              <a:t>Facilitate cross-border transport flows.</a:t>
            </a:r>
          </a:p>
          <a:p>
            <a:pPr marL="96441" indent="-96441" defTabSz="685800">
              <a:buFont typeface="Arial" panose="020B0604020202020204" pitchFamily="34" charset="0"/>
              <a:buChar char="•"/>
            </a:pPr>
            <a:r>
              <a:rPr lang="en-US" sz="788" dirty="0">
                <a:solidFill>
                  <a:prstClr val="black"/>
                </a:solidFill>
                <a:latin typeface="Calibri" panose="020F0502020204030204"/>
              </a:rPr>
              <a:t>Facilitate implementation of cross-border power purchase agreements.</a:t>
            </a:r>
          </a:p>
          <a:p>
            <a:pPr marL="96441" indent="-96441" defTabSz="685800">
              <a:buFont typeface="Arial" panose="020B0604020202020204" pitchFamily="34" charset="0"/>
              <a:buChar char="•"/>
            </a:pPr>
            <a:r>
              <a:rPr lang="en-US" sz="788" dirty="0">
                <a:solidFill>
                  <a:prstClr val="black"/>
                </a:solidFill>
                <a:latin typeface="Calibri" panose="020F0502020204030204"/>
              </a:rPr>
              <a:t>Promote regional public goods and tourism.</a:t>
            </a:r>
          </a:p>
          <a:p>
            <a:pPr defTabSz="685800"/>
            <a:r>
              <a:rPr lang="en-US" sz="788" dirty="0">
                <a:solidFill>
                  <a:prstClr val="black"/>
                </a:solidFill>
                <a:latin typeface="Calibri" panose="020F0502020204030204"/>
              </a:rPr>
              <a:t> </a:t>
            </a:r>
            <a:endParaRPr lang="en-US" sz="788" dirty="0">
              <a:solidFill>
                <a:prstClr val="black"/>
              </a:solidFill>
              <a:latin typeface="Calibri" panose="020F0502020204030204"/>
              <a:ea typeface="+mn-lt"/>
              <a:cs typeface="Calibri" panose="020F0502020204030204"/>
            </a:endParaRPr>
          </a:p>
        </p:txBody>
      </p:sp>
      <p:sp>
        <p:nvSpPr>
          <p:cNvPr id="24" name="Title 1">
            <a:extLst>
              <a:ext uri="{FF2B5EF4-FFF2-40B4-BE49-F238E27FC236}">
                <a16:creationId xmlns:a16="http://schemas.microsoft.com/office/drawing/2014/main" id="{209F765D-D5BA-4E97-9BFC-442D03F210BB}"/>
              </a:ext>
            </a:extLst>
          </p:cNvPr>
          <p:cNvSpPr txBox="1">
            <a:spLocks noChangeArrowheads="1"/>
          </p:cNvSpPr>
          <p:nvPr/>
        </p:nvSpPr>
        <p:spPr bwMode="auto">
          <a:xfrm>
            <a:off x="842481" y="730989"/>
            <a:ext cx="7636669" cy="45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prstTxWarp prst="textNoShape">
              <a:avLst/>
            </a:prstTxWarp>
          </a:bodyPr>
          <a:lstStyle>
            <a:lvl1pPr algn="l" rtl="0" eaLnBrk="0" fontAlgn="base" hangingPunct="0">
              <a:lnSpc>
                <a:spcPct val="90000"/>
              </a:lnSpc>
              <a:spcBef>
                <a:spcPct val="0"/>
              </a:spcBef>
              <a:spcAft>
                <a:spcPct val="0"/>
              </a:spcAft>
              <a:defRPr sz="3600" b="1" kern="1200">
                <a:solidFill>
                  <a:srgbClr val="009FD6"/>
                </a:solidFill>
                <a:latin typeface="+mn-lt"/>
                <a:ea typeface="+mj-ea"/>
                <a:cs typeface="+mj-cs"/>
              </a:defRPr>
            </a:lvl1pPr>
            <a:lvl2pPr algn="l" rtl="0" eaLnBrk="0" fontAlgn="base" hangingPunct="0">
              <a:lnSpc>
                <a:spcPct val="90000"/>
              </a:lnSpc>
              <a:spcBef>
                <a:spcPct val="0"/>
              </a:spcBef>
              <a:spcAft>
                <a:spcPct val="0"/>
              </a:spcAft>
              <a:defRPr sz="3600" b="1">
                <a:solidFill>
                  <a:srgbClr val="009FD6"/>
                </a:solidFill>
                <a:latin typeface="Calibri" panose="020F0502020204030204" pitchFamily="34" charset="0"/>
              </a:defRPr>
            </a:lvl2pPr>
            <a:lvl3pPr algn="l" rtl="0" eaLnBrk="0" fontAlgn="base" hangingPunct="0">
              <a:lnSpc>
                <a:spcPct val="90000"/>
              </a:lnSpc>
              <a:spcBef>
                <a:spcPct val="0"/>
              </a:spcBef>
              <a:spcAft>
                <a:spcPct val="0"/>
              </a:spcAft>
              <a:defRPr sz="3600" b="1">
                <a:solidFill>
                  <a:srgbClr val="009FD6"/>
                </a:solidFill>
                <a:latin typeface="Calibri" panose="020F0502020204030204" pitchFamily="34" charset="0"/>
              </a:defRPr>
            </a:lvl3pPr>
            <a:lvl4pPr algn="l" rtl="0" eaLnBrk="0" fontAlgn="base" hangingPunct="0">
              <a:lnSpc>
                <a:spcPct val="90000"/>
              </a:lnSpc>
              <a:spcBef>
                <a:spcPct val="0"/>
              </a:spcBef>
              <a:spcAft>
                <a:spcPct val="0"/>
              </a:spcAft>
              <a:defRPr sz="3600" b="1">
                <a:solidFill>
                  <a:srgbClr val="009FD6"/>
                </a:solidFill>
                <a:latin typeface="Calibri" panose="020F0502020204030204" pitchFamily="34" charset="0"/>
              </a:defRPr>
            </a:lvl4pPr>
            <a:lvl5pPr algn="l" rtl="0" eaLnBrk="0" fontAlgn="base" hangingPunct="0">
              <a:lnSpc>
                <a:spcPct val="90000"/>
              </a:lnSpc>
              <a:spcBef>
                <a:spcPct val="0"/>
              </a:spcBef>
              <a:spcAft>
                <a:spcPct val="0"/>
              </a:spcAft>
              <a:defRPr sz="3600" b="1">
                <a:solidFill>
                  <a:srgbClr val="009FD6"/>
                </a:solidFill>
                <a:latin typeface="Calibri" panose="020F0502020204030204" pitchFamily="34" charset="0"/>
              </a:defRPr>
            </a:lvl5pPr>
            <a:lvl6pPr marL="457200" algn="l" rtl="0" fontAlgn="base">
              <a:lnSpc>
                <a:spcPct val="90000"/>
              </a:lnSpc>
              <a:spcBef>
                <a:spcPct val="0"/>
              </a:spcBef>
              <a:spcAft>
                <a:spcPct val="0"/>
              </a:spcAft>
              <a:defRPr sz="3600" b="1">
                <a:solidFill>
                  <a:srgbClr val="009FD6"/>
                </a:solidFill>
                <a:latin typeface="Calibri" panose="020F0502020204030204" pitchFamily="34" charset="0"/>
              </a:defRPr>
            </a:lvl6pPr>
            <a:lvl7pPr marL="914400" algn="l" rtl="0" fontAlgn="base">
              <a:lnSpc>
                <a:spcPct val="90000"/>
              </a:lnSpc>
              <a:spcBef>
                <a:spcPct val="0"/>
              </a:spcBef>
              <a:spcAft>
                <a:spcPct val="0"/>
              </a:spcAft>
              <a:defRPr sz="3600" b="1">
                <a:solidFill>
                  <a:srgbClr val="009FD6"/>
                </a:solidFill>
                <a:latin typeface="Calibri" panose="020F0502020204030204" pitchFamily="34" charset="0"/>
              </a:defRPr>
            </a:lvl7pPr>
            <a:lvl8pPr marL="1371600" algn="l" rtl="0" fontAlgn="base">
              <a:lnSpc>
                <a:spcPct val="90000"/>
              </a:lnSpc>
              <a:spcBef>
                <a:spcPct val="0"/>
              </a:spcBef>
              <a:spcAft>
                <a:spcPct val="0"/>
              </a:spcAft>
              <a:defRPr sz="3600" b="1">
                <a:solidFill>
                  <a:srgbClr val="009FD6"/>
                </a:solidFill>
                <a:latin typeface="Calibri" panose="020F0502020204030204" pitchFamily="34" charset="0"/>
              </a:defRPr>
            </a:lvl8pPr>
            <a:lvl9pPr marL="1828800" algn="l" rtl="0" fontAlgn="base">
              <a:lnSpc>
                <a:spcPct val="90000"/>
              </a:lnSpc>
              <a:spcBef>
                <a:spcPct val="0"/>
              </a:spcBef>
              <a:spcAft>
                <a:spcPct val="0"/>
              </a:spcAft>
              <a:defRPr sz="3600" b="1">
                <a:solidFill>
                  <a:srgbClr val="009FD6"/>
                </a:solidFill>
                <a:latin typeface="Calibri" panose="020F0502020204030204" pitchFamily="34" charset="0"/>
              </a:defRPr>
            </a:lvl9pPr>
          </a:lstStyle>
          <a:p>
            <a:pPr algn="ctr" defTabSz="514350" eaLnBrk="1" hangingPunct="1"/>
            <a:r>
              <a:rPr lang="en-US" altLang="en-US" sz="3200" dirty="0">
                <a:latin typeface="Calibri" panose="020F0502020204030204"/>
              </a:rPr>
              <a:t>Strategy 2030 - Making Cities More Livable</a:t>
            </a:r>
            <a:endParaRPr lang="en-US" altLang="en-US" sz="3200" dirty="0">
              <a:solidFill>
                <a:srgbClr val="FF0000"/>
              </a:solidFill>
              <a:latin typeface="Calibri" panose="020F0502020204030204"/>
            </a:endParaRPr>
          </a:p>
        </p:txBody>
      </p:sp>
    </p:spTree>
    <p:extLst>
      <p:ext uri="{BB962C8B-B14F-4D97-AF65-F5344CB8AC3E}">
        <p14:creationId xmlns:p14="http://schemas.microsoft.com/office/powerpoint/2010/main" val="1871329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9C0849-5112-554A-B768-C34C6860AA43}"/>
              </a:ext>
            </a:extLst>
          </p:cNvPr>
          <p:cNvSpPr/>
          <p:nvPr/>
        </p:nvSpPr>
        <p:spPr>
          <a:xfrm>
            <a:off x="1465493" y="1133561"/>
            <a:ext cx="1580276" cy="744658"/>
          </a:xfrm>
          <a:prstGeom prst="rect">
            <a:avLst/>
          </a:prstGeom>
          <a:solidFill>
            <a:srgbClr val="41BF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3" name="Rectangle 2">
            <a:extLst>
              <a:ext uri="{FF2B5EF4-FFF2-40B4-BE49-F238E27FC236}">
                <a16:creationId xmlns:a16="http://schemas.microsoft.com/office/drawing/2014/main" id="{704FC7FA-3CD5-CF45-BBB3-5E756AA2213E}"/>
              </a:ext>
            </a:extLst>
          </p:cNvPr>
          <p:cNvSpPr/>
          <p:nvPr/>
        </p:nvSpPr>
        <p:spPr>
          <a:xfrm>
            <a:off x="1499817" y="1225202"/>
            <a:ext cx="1293001" cy="507960"/>
          </a:xfrm>
          <a:prstGeom prst="rect">
            <a:avLst/>
          </a:prstGeom>
        </p:spPr>
        <p:txBody>
          <a:bodyPr wrap="square">
            <a:spAutoFit/>
          </a:bodyPr>
          <a:lstStyle/>
          <a:p>
            <a:r>
              <a:rPr lang="en-US" sz="675" dirty="0">
                <a:solidFill>
                  <a:schemeClr val="bg1"/>
                </a:solidFill>
                <a:latin typeface="Arial" panose="020B0604020202020204" pitchFamily="34" charset="0"/>
                <a:ea typeface="Arial" panose="020B0604020202020204" pitchFamily="34" charset="0"/>
              </a:rPr>
              <a:t>Operational Priority 4</a:t>
            </a:r>
          </a:p>
          <a:p>
            <a:r>
              <a:rPr lang="en-US" sz="1013" b="1" dirty="0">
                <a:solidFill>
                  <a:schemeClr val="bg1"/>
                </a:solidFill>
                <a:latin typeface="Arial" panose="020B0604020202020204" pitchFamily="34" charset="0"/>
                <a:cs typeface="Arial" panose="020B0604020202020204" pitchFamily="34" charset="0"/>
              </a:rPr>
              <a:t>Making Cities More Livable </a:t>
            </a:r>
            <a:endParaRPr lang="en-PH" sz="1013"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ACCDA0D-5868-B74D-9003-FEB799381A82}"/>
              </a:ext>
            </a:extLst>
          </p:cNvPr>
          <p:cNvSpPr/>
          <p:nvPr/>
        </p:nvSpPr>
        <p:spPr>
          <a:xfrm>
            <a:off x="1789621" y="3281830"/>
            <a:ext cx="1151736" cy="698589"/>
          </a:xfrm>
          <a:prstGeom prst="rect">
            <a:avLst/>
          </a:prstGeom>
        </p:spPr>
        <p:txBody>
          <a:bodyPr wrap="square">
            <a:spAutoFit/>
          </a:bodyPr>
          <a:lstStyle/>
          <a:p>
            <a:pPr lvl="0"/>
            <a:r>
              <a:rPr lang="en-US" sz="788" b="1">
                <a:latin typeface="Arial" panose="020B0604020202020204" pitchFamily="34" charset="0"/>
                <a:cs typeface="Arial" panose="020B0604020202020204" pitchFamily="34" charset="0"/>
              </a:rPr>
              <a:t>Strengthen </a:t>
            </a:r>
            <a:br>
              <a:rPr lang="en-US" sz="788" b="1">
                <a:latin typeface="Arial" panose="020B0604020202020204" pitchFamily="34" charset="0"/>
                <a:cs typeface="Arial" panose="020B0604020202020204" pitchFamily="34" charset="0"/>
              </a:rPr>
            </a:br>
            <a:r>
              <a:rPr lang="en-US" sz="788" b="1">
                <a:latin typeface="Arial" panose="020B0604020202020204" pitchFamily="34" charset="0"/>
                <a:cs typeface="Arial" panose="020B0604020202020204" pitchFamily="34" charset="0"/>
              </a:rPr>
              <a:t>urban planning and financial sustainability of cities</a:t>
            </a:r>
            <a:r>
              <a:rPr lang="en-US" sz="788">
                <a:latin typeface="Arial" panose="020B0604020202020204" pitchFamily="34" charset="0"/>
                <a:cs typeface="Arial" panose="020B0604020202020204" pitchFamily="34" charset="0"/>
              </a:rPr>
              <a:t> </a:t>
            </a:r>
            <a:endParaRPr lang="en-PH" sz="788" b="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CA68C67-1970-F14D-B816-510F2F6D1BCA}"/>
              </a:ext>
            </a:extLst>
          </p:cNvPr>
          <p:cNvSpPr/>
          <p:nvPr/>
        </p:nvSpPr>
        <p:spPr>
          <a:xfrm>
            <a:off x="1806066" y="4403983"/>
            <a:ext cx="1230349" cy="698589"/>
          </a:xfrm>
          <a:prstGeom prst="rect">
            <a:avLst/>
          </a:prstGeom>
        </p:spPr>
        <p:txBody>
          <a:bodyPr wrap="square">
            <a:spAutoFit/>
          </a:bodyPr>
          <a:lstStyle/>
          <a:p>
            <a:r>
              <a:rPr lang="en-US" sz="788" b="1" dirty="0">
                <a:latin typeface="Arial" panose="020B0604020202020204" pitchFamily="34" charset="0"/>
                <a:cs typeface="Arial" panose="020B0604020202020204" pitchFamily="34" charset="0"/>
              </a:rPr>
              <a:t>Improve </a:t>
            </a:r>
            <a:br>
              <a:rPr lang="en-US" sz="788" b="1" dirty="0">
                <a:latin typeface="Arial" panose="020B0604020202020204" pitchFamily="34" charset="0"/>
                <a:cs typeface="Arial" panose="020B0604020202020204" pitchFamily="34" charset="0"/>
              </a:rPr>
            </a:br>
            <a:r>
              <a:rPr lang="en-US" sz="788" b="1" dirty="0">
                <a:latin typeface="Arial" panose="020B0604020202020204" pitchFamily="34" charset="0"/>
                <a:cs typeface="Arial" panose="020B0604020202020204" pitchFamily="34" charset="0"/>
              </a:rPr>
              <a:t>urban environment, climate-resilience and disaster management of cities </a:t>
            </a:r>
          </a:p>
        </p:txBody>
      </p:sp>
      <p:grpSp>
        <p:nvGrpSpPr>
          <p:cNvPr id="8" name="Group 7">
            <a:extLst>
              <a:ext uri="{FF2B5EF4-FFF2-40B4-BE49-F238E27FC236}">
                <a16:creationId xmlns:a16="http://schemas.microsoft.com/office/drawing/2014/main" id="{31A9296A-6150-7645-99D4-05C8ECE3D431}"/>
              </a:ext>
            </a:extLst>
          </p:cNvPr>
          <p:cNvGrpSpPr/>
          <p:nvPr/>
        </p:nvGrpSpPr>
        <p:grpSpPr>
          <a:xfrm>
            <a:off x="1498696" y="2163743"/>
            <a:ext cx="320457" cy="334707"/>
            <a:chOff x="9589168" y="1335506"/>
            <a:chExt cx="490528" cy="512342"/>
          </a:xfrm>
        </p:grpSpPr>
        <p:sp>
          <p:nvSpPr>
            <p:cNvPr id="9" name="Oval 8">
              <a:extLst>
                <a:ext uri="{FF2B5EF4-FFF2-40B4-BE49-F238E27FC236}">
                  <a16:creationId xmlns:a16="http://schemas.microsoft.com/office/drawing/2014/main" id="{5AD03D59-832B-3845-A60A-FC934931C428}"/>
                </a:ext>
              </a:extLst>
            </p:cNvPr>
            <p:cNvSpPr/>
            <p:nvPr/>
          </p:nvSpPr>
          <p:spPr>
            <a:xfrm>
              <a:off x="9589168" y="1371599"/>
              <a:ext cx="469232" cy="469232"/>
            </a:xfrm>
            <a:prstGeom prst="ellipse">
              <a:avLst/>
            </a:prstGeom>
            <a:solidFill>
              <a:srgbClr val="41B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Box 9">
              <a:extLst>
                <a:ext uri="{FF2B5EF4-FFF2-40B4-BE49-F238E27FC236}">
                  <a16:creationId xmlns:a16="http://schemas.microsoft.com/office/drawing/2014/main" id="{D4F97223-1CEF-8D4F-8FDB-0712338F68C6}"/>
                </a:ext>
              </a:extLst>
            </p:cNvPr>
            <p:cNvSpPr txBox="1"/>
            <p:nvPr/>
          </p:nvSpPr>
          <p:spPr>
            <a:xfrm>
              <a:off x="9625264" y="1335506"/>
              <a:ext cx="454432" cy="512342"/>
            </a:xfrm>
            <a:prstGeom prst="rect">
              <a:avLst/>
            </a:prstGeom>
            <a:noFill/>
          </p:spPr>
          <p:txBody>
            <a:bodyPr wrap="none" rtlCol="0">
              <a:spAutoFit/>
            </a:bodyPr>
            <a:lstStyle/>
            <a:p>
              <a:r>
                <a:rPr lang="en-US" sz="1575" b="1">
                  <a:solidFill>
                    <a:schemeClr val="bg1"/>
                  </a:solidFill>
                  <a:latin typeface="Arial" panose="020B0604020202020204" pitchFamily="34" charset="0"/>
                  <a:cs typeface="Arial" panose="020B0604020202020204" pitchFamily="34" charset="0"/>
                </a:rPr>
                <a:t>1</a:t>
              </a:r>
              <a:endParaRPr lang="en-US" sz="1350" b="1">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32E24AF2-F6EF-9249-A62E-60EB79F9AA45}"/>
              </a:ext>
            </a:extLst>
          </p:cNvPr>
          <p:cNvGrpSpPr/>
          <p:nvPr/>
        </p:nvGrpSpPr>
        <p:grpSpPr>
          <a:xfrm>
            <a:off x="1505792" y="3319736"/>
            <a:ext cx="337165" cy="334707"/>
            <a:chOff x="9589168" y="1341900"/>
            <a:chExt cx="516104" cy="512342"/>
          </a:xfrm>
        </p:grpSpPr>
        <p:sp>
          <p:nvSpPr>
            <p:cNvPr id="13" name="Oval 12">
              <a:extLst>
                <a:ext uri="{FF2B5EF4-FFF2-40B4-BE49-F238E27FC236}">
                  <a16:creationId xmlns:a16="http://schemas.microsoft.com/office/drawing/2014/main" id="{453175D5-7D0C-104A-BBBC-FC93E9AE48C8}"/>
                </a:ext>
              </a:extLst>
            </p:cNvPr>
            <p:cNvSpPr/>
            <p:nvPr/>
          </p:nvSpPr>
          <p:spPr>
            <a:xfrm>
              <a:off x="9589168" y="1371599"/>
              <a:ext cx="469232" cy="469232"/>
            </a:xfrm>
            <a:prstGeom prst="ellipse">
              <a:avLst/>
            </a:prstGeom>
            <a:solidFill>
              <a:srgbClr val="41B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Box 13">
              <a:extLst>
                <a:ext uri="{FF2B5EF4-FFF2-40B4-BE49-F238E27FC236}">
                  <a16:creationId xmlns:a16="http://schemas.microsoft.com/office/drawing/2014/main" id="{456CC044-9837-EA4F-B59B-8CBE4F8222AE}"/>
                </a:ext>
              </a:extLst>
            </p:cNvPr>
            <p:cNvSpPr txBox="1"/>
            <p:nvPr/>
          </p:nvSpPr>
          <p:spPr>
            <a:xfrm>
              <a:off x="9650839" y="1341900"/>
              <a:ext cx="454433" cy="512342"/>
            </a:xfrm>
            <a:prstGeom prst="rect">
              <a:avLst/>
            </a:prstGeom>
            <a:noFill/>
          </p:spPr>
          <p:txBody>
            <a:bodyPr wrap="none" rtlCol="0">
              <a:spAutoFit/>
            </a:bodyPr>
            <a:lstStyle/>
            <a:p>
              <a:r>
                <a:rPr lang="en-US" sz="1575" b="1" dirty="0">
                  <a:solidFill>
                    <a:schemeClr val="bg1"/>
                  </a:solidFill>
                  <a:latin typeface="Arial" panose="020B0604020202020204" pitchFamily="34" charset="0"/>
                  <a:cs typeface="Arial" panose="020B0604020202020204" pitchFamily="34" charset="0"/>
                </a:rPr>
                <a:t>2</a:t>
              </a:r>
              <a:endParaRPr lang="en-US" sz="1350" b="1" dirty="0">
                <a:solidFill>
                  <a:schemeClr val="bg1"/>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732FCC19-EFD4-8248-9C5D-88EA30EC77AF}"/>
              </a:ext>
            </a:extLst>
          </p:cNvPr>
          <p:cNvGrpSpPr/>
          <p:nvPr/>
        </p:nvGrpSpPr>
        <p:grpSpPr>
          <a:xfrm>
            <a:off x="1498696" y="4438733"/>
            <a:ext cx="320457" cy="334707"/>
            <a:chOff x="9589168" y="1335506"/>
            <a:chExt cx="490528" cy="512342"/>
          </a:xfrm>
        </p:grpSpPr>
        <p:sp>
          <p:nvSpPr>
            <p:cNvPr id="16" name="Oval 15">
              <a:extLst>
                <a:ext uri="{FF2B5EF4-FFF2-40B4-BE49-F238E27FC236}">
                  <a16:creationId xmlns:a16="http://schemas.microsoft.com/office/drawing/2014/main" id="{4213149C-5614-8C44-9DEA-851FFDB8A3FF}"/>
                </a:ext>
              </a:extLst>
            </p:cNvPr>
            <p:cNvSpPr/>
            <p:nvPr/>
          </p:nvSpPr>
          <p:spPr>
            <a:xfrm>
              <a:off x="9589168" y="1371599"/>
              <a:ext cx="469232" cy="469232"/>
            </a:xfrm>
            <a:prstGeom prst="ellipse">
              <a:avLst/>
            </a:prstGeom>
            <a:solidFill>
              <a:srgbClr val="41B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TextBox 16">
              <a:extLst>
                <a:ext uri="{FF2B5EF4-FFF2-40B4-BE49-F238E27FC236}">
                  <a16:creationId xmlns:a16="http://schemas.microsoft.com/office/drawing/2014/main" id="{67D73819-A0FE-0141-BBBE-B0939DAF3807}"/>
                </a:ext>
              </a:extLst>
            </p:cNvPr>
            <p:cNvSpPr txBox="1"/>
            <p:nvPr/>
          </p:nvSpPr>
          <p:spPr>
            <a:xfrm>
              <a:off x="9625264" y="1335506"/>
              <a:ext cx="454432" cy="512342"/>
            </a:xfrm>
            <a:prstGeom prst="rect">
              <a:avLst/>
            </a:prstGeom>
            <a:noFill/>
          </p:spPr>
          <p:txBody>
            <a:bodyPr wrap="none" rtlCol="0">
              <a:spAutoFit/>
            </a:bodyPr>
            <a:lstStyle/>
            <a:p>
              <a:r>
                <a:rPr lang="en-US" sz="1575" b="1" dirty="0">
                  <a:solidFill>
                    <a:schemeClr val="bg1"/>
                  </a:solidFill>
                  <a:latin typeface="Arial" panose="020B0604020202020204" pitchFamily="34" charset="0"/>
                  <a:cs typeface="Arial" panose="020B0604020202020204" pitchFamily="34" charset="0"/>
                </a:rPr>
                <a:t>3</a:t>
              </a:r>
              <a:endParaRPr lang="en-US" sz="1350" b="1" dirty="0">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567603CE-9067-1548-BA76-27D3B649904B}"/>
              </a:ext>
            </a:extLst>
          </p:cNvPr>
          <p:cNvGrpSpPr/>
          <p:nvPr/>
        </p:nvGrpSpPr>
        <p:grpSpPr>
          <a:xfrm>
            <a:off x="1462327" y="3116611"/>
            <a:ext cx="4507181" cy="2345992"/>
            <a:chOff x="192317" y="2977864"/>
            <a:chExt cx="6469809" cy="3355648"/>
          </a:xfrm>
        </p:grpSpPr>
        <p:cxnSp>
          <p:nvCxnSpPr>
            <p:cNvPr id="23" name="Straight Connector 22">
              <a:extLst>
                <a:ext uri="{FF2B5EF4-FFF2-40B4-BE49-F238E27FC236}">
                  <a16:creationId xmlns:a16="http://schemas.microsoft.com/office/drawing/2014/main" id="{000BBA22-2FAB-E247-B79C-A7B09E481720}"/>
                </a:ext>
              </a:extLst>
            </p:cNvPr>
            <p:cNvCxnSpPr>
              <a:cxnSpLocks/>
            </p:cNvCxnSpPr>
            <p:nvPr/>
          </p:nvCxnSpPr>
          <p:spPr>
            <a:xfrm>
              <a:off x="312234" y="2977864"/>
              <a:ext cx="6278137" cy="0"/>
            </a:xfrm>
            <a:prstGeom prst="line">
              <a:avLst/>
            </a:prstGeom>
            <a:ln w="19050">
              <a:solidFill>
                <a:schemeClr val="bg1">
                  <a:lumMod val="50000"/>
                </a:schemeClr>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5032866-0698-BC4F-8843-D2131CC7AF14}"/>
                </a:ext>
              </a:extLst>
            </p:cNvPr>
            <p:cNvCxnSpPr>
              <a:cxnSpLocks/>
            </p:cNvCxnSpPr>
            <p:nvPr/>
          </p:nvCxnSpPr>
          <p:spPr>
            <a:xfrm>
              <a:off x="192317" y="4578447"/>
              <a:ext cx="6389650" cy="0"/>
            </a:xfrm>
            <a:prstGeom prst="line">
              <a:avLst/>
            </a:prstGeom>
            <a:ln w="19050">
              <a:solidFill>
                <a:schemeClr val="bg1">
                  <a:lumMod val="50000"/>
                </a:schemeClr>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67217B5-5AD3-7C4A-B93C-D4B716B685C1}"/>
                </a:ext>
              </a:extLst>
            </p:cNvPr>
            <p:cNvCxnSpPr>
              <a:cxnSpLocks/>
            </p:cNvCxnSpPr>
            <p:nvPr/>
          </p:nvCxnSpPr>
          <p:spPr>
            <a:xfrm>
              <a:off x="227872" y="6333512"/>
              <a:ext cx="6434254" cy="0"/>
            </a:xfrm>
            <a:prstGeom prst="line">
              <a:avLst/>
            </a:prstGeom>
            <a:ln w="19050">
              <a:solidFill>
                <a:schemeClr val="bg1">
                  <a:lumMod val="50000"/>
                </a:schemeClr>
              </a:solidFill>
              <a:prstDash val="dash"/>
              <a:tailEnd type="oval" w="lg" len="lg"/>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CEC2DA19-B281-D244-91AB-2DC2B8D0B495}"/>
              </a:ext>
            </a:extLst>
          </p:cNvPr>
          <p:cNvSpPr/>
          <p:nvPr/>
        </p:nvSpPr>
        <p:spPr>
          <a:xfrm>
            <a:off x="5727794" y="1250658"/>
            <a:ext cx="2049767" cy="196208"/>
          </a:xfrm>
          <a:prstGeom prst="rect">
            <a:avLst/>
          </a:prstGeom>
        </p:spPr>
        <p:txBody>
          <a:bodyPr wrap="square">
            <a:spAutoFit/>
          </a:bodyPr>
          <a:lstStyle/>
          <a:p>
            <a:pPr lvl="0" algn="ctr"/>
            <a:r>
              <a:rPr lang="en-US" sz="675" b="1" dirty="0" err="1">
                <a:solidFill>
                  <a:srgbClr val="41BFE8"/>
                </a:solidFill>
                <a:latin typeface="Arial" panose="020B0604020202020204" pitchFamily="34" charset="0"/>
                <a:ea typeface="Arial" panose="020B0604020202020204" pitchFamily="34" charset="0"/>
              </a:rPr>
              <a:t>Subpillars</a:t>
            </a:r>
            <a:endParaRPr lang="en-PH" sz="675" dirty="0">
              <a:solidFill>
                <a:srgbClr val="41BFE8"/>
              </a:solidFill>
              <a:ea typeface="Calibri" panose="020F0502020204030204" pitchFamily="34" charset="0"/>
            </a:endParaRPr>
          </a:p>
        </p:txBody>
      </p:sp>
      <p:cxnSp>
        <p:nvCxnSpPr>
          <p:cNvPr id="93" name="Straight Connector 92">
            <a:extLst>
              <a:ext uri="{FF2B5EF4-FFF2-40B4-BE49-F238E27FC236}">
                <a16:creationId xmlns:a16="http://schemas.microsoft.com/office/drawing/2014/main" id="{54B4C6DA-97AF-4D40-9CEB-8E79B761F2DC}"/>
              </a:ext>
            </a:extLst>
          </p:cNvPr>
          <p:cNvCxnSpPr>
            <a:cxnSpLocks/>
          </p:cNvCxnSpPr>
          <p:nvPr/>
        </p:nvCxnSpPr>
        <p:spPr>
          <a:xfrm flipV="1">
            <a:off x="5903739" y="1422080"/>
            <a:ext cx="1819225" cy="9538"/>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6FD2AD5-7DD0-104D-BFFA-8F8DC56E3407}"/>
              </a:ext>
            </a:extLst>
          </p:cNvPr>
          <p:cNvSpPr/>
          <p:nvPr/>
        </p:nvSpPr>
        <p:spPr>
          <a:xfrm>
            <a:off x="1798645" y="2146396"/>
            <a:ext cx="1125446" cy="698589"/>
          </a:xfrm>
          <a:prstGeom prst="rect">
            <a:avLst/>
          </a:prstGeom>
        </p:spPr>
        <p:txBody>
          <a:bodyPr wrap="square">
            <a:spAutoFit/>
          </a:bodyPr>
          <a:lstStyle/>
          <a:p>
            <a:r>
              <a:rPr lang="en-US" sz="788" b="1" dirty="0">
                <a:latin typeface="Arial" panose="020B0604020202020204" pitchFamily="34" charset="0"/>
                <a:cs typeface="Arial" panose="020B0604020202020204" pitchFamily="34" charset="0"/>
              </a:rPr>
              <a:t>Improve coverage, </a:t>
            </a:r>
            <a:br>
              <a:rPr lang="en-US" sz="788" b="1" dirty="0">
                <a:latin typeface="Arial" panose="020B0604020202020204" pitchFamily="34" charset="0"/>
                <a:cs typeface="Arial" panose="020B0604020202020204" pitchFamily="34" charset="0"/>
              </a:rPr>
            </a:br>
            <a:r>
              <a:rPr lang="en-US" sz="788" b="1" dirty="0">
                <a:latin typeface="Arial" panose="020B0604020202020204" pitchFamily="34" charset="0"/>
                <a:cs typeface="Arial" panose="020B0604020202020204" pitchFamily="34" charset="0"/>
              </a:rPr>
              <a:t>quality, efficiency and reliability of services in urban areas</a:t>
            </a:r>
            <a:r>
              <a:rPr lang="en-US" sz="788" dirty="0">
                <a:latin typeface="Arial" panose="020B0604020202020204" pitchFamily="34" charset="0"/>
                <a:cs typeface="Arial" panose="020B0604020202020204" pitchFamily="34" charset="0"/>
              </a:rPr>
              <a:t> </a:t>
            </a:r>
          </a:p>
        </p:txBody>
      </p:sp>
      <p:cxnSp>
        <p:nvCxnSpPr>
          <p:cNvPr id="123" name="Straight Connector 122">
            <a:extLst>
              <a:ext uri="{FF2B5EF4-FFF2-40B4-BE49-F238E27FC236}">
                <a16:creationId xmlns:a16="http://schemas.microsoft.com/office/drawing/2014/main" id="{63B1B6AE-C2CF-4445-97AD-9BD6874C92CA}"/>
              </a:ext>
            </a:extLst>
          </p:cNvPr>
          <p:cNvCxnSpPr>
            <a:cxnSpLocks/>
          </p:cNvCxnSpPr>
          <p:nvPr/>
        </p:nvCxnSpPr>
        <p:spPr>
          <a:xfrm>
            <a:off x="5898863" y="1262538"/>
            <a:ext cx="1824099" cy="3860"/>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7FAAA73B-2C7A-264D-8E29-DAC60531C7D5}"/>
              </a:ext>
            </a:extLst>
          </p:cNvPr>
          <p:cNvSpPr/>
          <p:nvPr/>
        </p:nvSpPr>
        <p:spPr>
          <a:xfrm>
            <a:off x="3054642" y="1251121"/>
            <a:ext cx="2612177" cy="4249406"/>
          </a:xfrm>
          <a:prstGeom prst="rect">
            <a:avLst/>
          </a:prstGeom>
          <a:solidFill>
            <a:schemeClr val="bg1"/>
          </a:solidFill>
          <a:ln>
            <a:solidFill>
              <a:srgbClr val="41BFE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5" name="Rectangle 124">
            <a:extLst>
              <a:ext uri="{FF2B5EF4-FFF2-40B4-BE49-F238E27FC236}">
                <a16:creationId xmlns:a16="http://schemas.microsoft.com/office/drawing/2014/main" id="{54F2D3FF-4D12-5E4B-B37B-C11D8404AD60}"/>
              </a:ext>
            </a:extLst>
          </p:cNvPr>
          <p:cNvSpPr/>
          <p:nvPr/>
        </p:nvSpPr>
        <p:spPr>
          <a:xfrm>
            <a:off x="3436062" y="1070159"/>
            <a:ext cx="1189749" cy="196208"/>
          </a:xfrm>
          <a:prstGeom prst="rect">
            <a:avLst/>
          </a:prstGeom>
          <a:solidFill>
            <a:schemeClr val="bg1"/>
          </a:solidFill>
        </p:spPr>
        <p:txBody>
          <a:bodyPr wrap="none">
            <a:spAutoFit/>
          </a:bodyPr>
          <a:lstStyle/>
          <a:p>
            <a:pPr lvl="0"/>
            <a:r>
              <a:rPr lang="en-US" sz="675" b="1" dirty="0">
                <a:solidFill>
                  <a:srgbClr val="41BFE8"/>
                </a:solidFill>
                <a:latin typeface="Arial" panose="020B0604020202020204" pitchFamily="34" charset="0"/>
              </a:rPr>
              <a:t>Operational Approaches</a:t>
            </a:r>
            <a:endParaRPr lang="en-PH" sz="675" b="1" dirty="0">
              <a:solidFill>
                <a:srgbClr val="41BFE8"/>
              </a:solidFill>
              <a:latin typeface="Arial" panose="020B0604020202020204" pitchFamily="34" charset="0"/>
            </a:endParaRPr>
          </a:p>
        </p:txBody>
      </p:sp>
      <p:pic>
        <p:nvPicPr>
          <p:cNvPr id="7" name="Picture 6">
            <a:extLst>
              <a:ext uri="{FF2B5EF4-FFF2-40B4-BE49-F238E27FC236}">
                <a16:creationId xmlns:a16="http://schemas.microsoft.com/office/drawing/2014/main" id="{0217BA25-885A-A547-B16B-D2218C2E534B}"/>
              </a:ext>
            </a:extLst>
          </p:cNvPr>
          <p:cNvPicPr>
            <a:picLocks noChangeAspect="1"/>
          </p:cNvPicPr>
          <p:nvPr/>
        </p:nvPicPr>
        <p:blipFill>
          <a:blip r:embed="rId3">
            <a:biLevel thresh="25000"/>
          </a:blip>
          <a:stretch>
            <a:fillRect/>
          </a:stretch>
        </p:blipFill>
        <p:spPr>
          <a:xfrm>
            <a:off x="2687814" y="1240899"/>
            <a:ext cx="315277" cy="315277"/>
          </a:xfrm>
          <a:prstGeom prst="rect">
            <a:avLst/>
          </a:prstGeom>
        </p:spPr>
      </p:pic>
      <p:sp>
        <p:nvSpPr>
          <p:cNvPr id="19" name="Rectangle 18">
            <a:extLst>
              <a:ext uri="{FF2B5EF4-FFF2-40B4-BE49-F238E27FC236}">
                <a16:creationId xmlns:a16="http://schemas.microsoft.com/office/drawing/2014/main" id="{266EA72F-2C7D-884E-A5E6-8CF19277902F}"/>
              </a:ext>
            </a:extLst>
          </p:cNvPr>
          <p:cNvSpPr/>
          <p:nvPr/>
        </p:nvSpPr>
        <p:spPr>
          <a:xfrm>
            <a:off x="5915711" y="1713796"/>
            <a:ext cx="1928128" cy="1009251"/>
          </a:xfrm>
          <a:prstGeom prst="rect">
            <a:avLst/>
          </a:prstGeom>
        </p:spPr>
        <p:txBody>
          <a:bodyPr wrap="square">
            <a:spAutoFit/>
          </a:bodyPr>
          <a:lstStyle/>
          <a:p>
            <a:pPr marL="96441" indent="-96441">
              <a:buFont typeface="Arial" panose="020B0604020202020204" pitchFamily="34" charset="0"/>
              <a:buChar char="•"/>
            </a:pPr>
            <a:r>
              <a:rPr lang="en-US" sz="596" dirty="0">
                <a:latin typeface="Arial" panose="020B0604020202020204" pitchFamily="34" charset="0"/>
                <a:ea typeface="MS Mincho" panose="02020609040205080304" pitchFamily="49" charset="-128"/>
                <a:cs typeface="Times New Roman" panose="02020603050405020304" pitchFamily="18" charset="0"/>
              </a:rPr>
              <a:t>Performance of urban and social services service providers improved </a:t>
            </a:r>
          </a:p>
          <a:p>
            <a:pPr marL="96441" indent="-96441">
              <a:buFont typeface="Arial" panose="020B0604020202020204" pitchFamily="34" charset="0"/>
              <a:buChar char="•"/>
            </a:pPr>
            <a:endParaRPr lang="en-US" sz="596" dirty="0">
              <a:latin typeface="Arial" panose="020B0604020202020204" pitchFamily="34" charset="0"/>
              <a:ea typeface="MS Mincho" panose="02020609040205080304" pitchFamily="49" charset="-128"/>
              <a:cs typeface="Times New Roman" panose="02020603050405020304" pitchFamily="18" charset="0"/>
            </a:endParaRPr>
          </a:p>
          <a:p>
            <a:pPr marL="96441" indent="-96441">
              <a:buFont typeface="Arial" panose="020B0604020202020204" pitchFamily="34" charset="0"/>
              <a:buChar char="•"/>
            </a:pPr>
            <a:endParaRPr lang="en-US" sz="596" dirty="0">
              <a:latin typeface="Arial" panose="020B0604020202020204" pitchFamily="34" charset="0"/>
              <a:ea typeface="MS Mincho" panose="02020609040205080304" pitchFamily="49" charset="-128"/>
              <a:cs typeface="Times New Roman" panose="02020603050405020304" pitchFamily="18" charset="0"/>
            </a:endParaRPr>
          </a:p>
          <a:p>
            <a:pPr marL="96441" indent="-96441">
              <a:buFont typeface="Arial" panose="020B0604020202020204" pitchFamily="34" charset="0"/>
              <a:buChar char="•"/>
            </a:pPr>
            <a:endParaRPr lang="en-PH" sz="596" dirty="0">
              <a:latin typeface="Arial" panose="020B0604020202020204" pitchFamily="34" charset="0"/>
              <a:ea typeface="MS Mincho" panose="02020609040205080304" pitchFamily="49" charset="-128"/>
              <a:cs typeface="Times New Roman" panose="02020603050405020304" pitchFamily="18" charset="0"/>
            </a:endParaRPr>
          </a:p>
          <a:p>
            <a:endParaRPr lang="en-PH" sz="596" dirty="0">
              <a:latin typeface="Arial" panose="020B0604020202020204" pitchFamily="34" charset="0"/>
              <a:ea typeface="MS Mincho" panose="02020609040205080304" pitchFamily="49" charset="-128"/>
              <a:cs typeface="Times New Roman" panose="02020603050405020304" pitchFamily="18" charset="0"/>
            </a:endParaRPr>
          </a:p>
          <a:p>
            <a:pPr marL="96441" indent="-96441">
              <a:buFont typeface="Arial" panose="020B0604020202020204" pitchFamily="34" charset="0"/>
              <a:buChar char="•"/>
            </a:pPr>
            <a:endParaRPr lang="en-PH" sz="596" dirty="0">
              <a:latin typeface="Arial" panose="020B0604020202020204" pitchFamily="34" charset="0"/>
              <a:ea typeface="MS Mincho" panose="02020609040205080304" pitchFamily="49" charset="-128"/>
              <a:cs typeface="Times New Roman" panose="02020603050405020304" pitchFamily="18" charset="0"/>
            </a:endParaRPr>
          </a:p>
          <a:p>
            <a:pPr marL="96441" indent="-96441">
              <a:buFont typeface="Arial" panose="020B0604020202020204" pitchFamily="34" charset="0"/>
              <a:buChar char="•"/>
            </a:pPr>
            <a:endParaRPr lang="en-PH" sz="596" dirty="0">
              <a:latin typeface="Arial" panose="020B0604020202020204" pitchFamily="34" charset="0"/>
              <a:ea typeface="MS Mincho" panose="02020609040205080304" pitchFamily="49" charset="-128"/>
              <a:cs typeface="Times New Roman" panose="02020603050405020304" pitchFamily="18" charset="0"/>
            </a:endParaRPr>
          </a:p>
          <a:p>
            <a:pPr marL="96441" indent="-96441">
              <a:buFont typeface="Arial" panose="020B0604020202020204" pitchFamily="34" charset="0"/>
              <a:buChar char="•"/>
            </a:pPr>
            <a:r>
              <a:rPr lang="en-US" sz="596" dirty="0">
                <a:latin typeface="Arial" panose="020B0604020202020204" pitchFamily="34" charset="0"/>
                <a:ea typeface="MS Mincho" panose="02020609040205080304" pitchFamily="49" charset="-128"/>
                <a:cs typeface="Times New Roman" panose="02020603050405020304" pitchFamily="18" charset="0"/>
              </a:rPr>
              <a:t>Provision of urban infrastructure and services improved </a:t>
            </a:r>
            <a:endParaRPr lang="en-PH" sz="596" dirty="0">
              <a:latin typeface="Arial" panose="020B0604020202020204" pitchFamily="34" charset="0"/>
              <a:ea typeface="MS Mincho" panose="02020609040205080304" pitchFamily="49" charset="-128"/>
              <a:cs typeface="Times New Roman" panose="02020603050405020304" pitchFamily="18" charset="0"/>
            </a:endParaRPr>
          </a:p>
        </p:txBody>
      </p:sp>
      <p:sp>
        <p:nvSpPr>
          <p:cNvPr id="20" name="Rectangle 19">
            <a:extLst>
              <a:ext uri="{FF2B5EF4-FFF2-40B4-BE49-F238E27FC236}">
                <a16:creationId xmlns:a16="http://schemas.microsoft.com/office/drawing/2014/main" id="{408C0348-9629-B547-A5F2-F0E75FD56540}"/>
              </a:ext>
            </a:extLst>
          </p:cNvPr>
          <p:cNvSpPr/>
          <p:nvPr/>
        </p:nvSpPr>
        <p:spPr>
          <a:xfrm>
            <a:off x="5960558" y="3198234"/>
            <a:ext cx="1838434" cy="734175"/>
          </a:xfrm>
          <a:prstGeom prst="rect">
            <a:avLst/>
          </a:prstGeom>
        </p:spPr>
        <p:txBody>
          <a:bodyPr wrap="square">
            <a:spAutoFit/>
          </a:bodyPr>
          <a:lstStyle/>
          <a:p>
            <a:pPr marL="96441" indent="-96441">
              <a:buFont typeface="Arial" panose="020B0604020202020204" pitchFamily="34" charset="0"/>
              <a:buChar char="•"/>
            </a:pPr>
            <a:r>
              <a:rPr lang="en-US" sz="596" dirty="0">
                <a:latin typeface="Arial" panose="020B0604020202020204" pitchFamily="34" charset="0"/>
                <a:ea typeface="MS Mincho" panose="02020609040205080304" pitchFamily="49" charset="-128"/>
                <a:cs typeface="Times New Roman" panose="02020603050405020304" pitchFamily="18" charset="0"/>
              </a:rPr>
              <a:t>Regulatory, legal and institutional environment for more inclusive planning improved  </a:t>
            </a:r>
          </a:p>
          <a:p>
            <a:pPr marL="96441" indent="-96441">
              <a:buFont typeface="Arial" panose="020B0604020202020204" pitchFamily="34" charset="0"/>
              <a:buChar char="•"/>
            </a:pPr>
            <a:endParaRPr lang="en-US" sz="596" dirty="0">
              <a:latin typeface="Arial" panose="020B0604020202020204" pitchFamily="34" charset="0"/>
              <a:ea typeface="MS Mincho" panose="02020609040205080304" pitchFamily="49" charset="-128"/>
              <a:cs typeface="Times New Roman" panose="02020603050405020304" pitchFamily="18" charset="0"/>
            </a:endParaRPr>
          </a:p>
          <a:p>
            <a:endParaRPr lang="en-PH" sz="596" dirty="0">
              <a:latin typeface="Arial" panose="020B0604020202020204" pitchFamily="34" charset="0"/>
              <a:ea typeface="MS Mincho" panose="02020609040205080304" pitchFamily="49" charset="-128"/>
              <a:cs typeface="Times New Roman" panose="02020603050405020304" pitchFamily="18" charset="0"/>
            </a:endParaRPr>
          </a:p>
          <a:p>
            <a:pPr marL="96441" indent="-96441">
              <a:buFont typeface="Arial" panose="020B0604020202020204" pitchFamily="34" charset="0"/>
              <a:buChar char="•"/>
            </a:pPr>
            <a:r>
              <a:rPr lang="en-US" sz="596" dirty="0">
                <a:latin typeface="Arial" panose="020B0604020202020204" pitchFamily="34" charset="0"/>
                <a:ea typeface="MS Mincho" panose="02020609040205080304" pitchFamily="49" charset="-128"/>
                <a:cs typeface="Times New Roman" panose="02020603050405020304" pitchFamily="18" charset="0"/>
              </a:rPr>
              <a:t>Reforms and policies for improved financial sustainability of cities implemented </a:t>
            </a:r>
            <a:endParaRPr lang="en-PH" sz="596" dirty="0">
              <a:latin typeface="Arial" panose="020B0604020202020204" pitchFamily="34" charset="0"/>
              <a:ea typeface="MS Mincho" panose="02020609040205080304" pitchFamily="49" charset="-128"/>
              <a:cs typeface="Times New Roman" panose="02020603050405020304" pitchFamily="18" charset="0"/>
            </a:endParaRPr>
          </a:p>
        </p:txBody>
      </p:sp>
      <p:sp>
        <p:nvSpPr>
          <p:cNvPr id="21" name="Rectangle 20">
            <a:extLst>
              <a:ext uri="{FF2B5EF4-FFF2-40B4-BE49-F238E27FC236}">
                <a16:creationId xmlns:a16="http://schemas.microsoft.com/office/drawing/2014/main" id="{8C074F8A-028D-0B49-8613-F8E307AC05BF}"/>
              </a:ext>
            </a:extLst>
          </p:cNvPr>
          <p:cNvSpPr/>
          <p:nvPr/>
        </p:nvSpPr>
        <p:spPr>
          <a:xfrm>
            <a:off x="5969508" y="4465422"/>
            <a:ext cx="1617919" cy="825867"/>
          </a:xfrm>
          <a:prstGeom prst="rect">
            <a:avLst/>
          </a:prstGeom>
        </p:spPr>
        <p:txBody>
          <a:bodyPr wrap="square">
            <a:spAutoFit/>
          </a:bodyPr>
          <a:lstStyle/>
          <a:p>
            <a:pPr marL="101798" indent="-96441">
              <a:buFont typeface="Arial" panose="020B0604020202020204" pitchFamily="34" charset="0"/>
              <a:buChar char="•"/>
            </a:pPr>
            <a:r>
              <a:rPr lang="en-US" sz="596" dirty="0">
                <a:latin typeface="Arial" panose="020B0604020202020204" pitchFamily="34" charset="0"/>
                <a:ea typeface="MS Mincho" panose="02020609040205080304" pitchFamily="49" charset="-128"/>
                <a:cs typeface="Times New Roman" panose="02020603050405020304" pitchFamily="18" charset="0"/>
              </a:rPr>
              <a:t>Urban environment improved</a:t>
            </a:r>
          </a:p>
          <a:p>
            <a:pPr marL="101798" indent="-96441">
              <a:buFont typeface="Arial" panose="020B0604020202020204" pitchFamily="34" charset="0"/>
              <a:buChar char="•"/>
            </a:pPr>
            <a:endParaRPr lang="en-US" sz="596" dirty="0">
              <a:latin typeface="Arial" panose="020B0604020202020204" pitchFamily="34" charset="0"/>
              <a:ea typeface="MS Mincho" panose="02020609040205080304" pitchFamily="49" charset="-128"/>
              <a:cs typeface="Times New Roman" panose="02020603050405020304" pitchFamily="18" charset="0"/>
            </a:endParaRPr>
          </a:p>
          <a:p>
            <a:pPr marL="101798" indent="-96441">
              <a:buFont typeface="Arial" panose="020B0604020202020204" pitchFamily="34" charset="0"/>
              <a:buChar char="•"/>
            </a:pPr>
            <a:endParaRPr lang="en-US" sz="596" dirty="0">
              <a:latin typeface="Arial" panose="020B0604020202020204" pitchFamily="34" charset="0"/>
              <a:ea typeface="MS Mincho" panose="02020609040205080304" pitchFamily="49" charset="-128"/>
              <a:cs typeface="Times New Roman" panose="02020603050405020304" pitchFamily="18" charset="0"/>
            </a:endParaRPr>
          </a:p>
          <a:p>
            <a:pPr marL="5358"/>
            <a:endParaRPr lang="en-US" sz="596" dirty="0">
              <a:latin typeface="Arial" panose="020B0604020202020204" pitchFamily="34" charset="0"/>
              <a:ea typeface="MS Mincho" panose="02020609040205080304" pitchFamily="49" charset="-128"/>
              <a:cs typeface="Times New Roman" panose="02020603050405020304" pitchFamily="18" charset="0"/>
            </a:endParaRPr>
          </a:p>
          <a:p>
            <a:pPr marL="5358"/>
            <a:r>
              <a:rPr lang="en-US" sz="596" dirty="0">
                <a:latin typeface="Arial" panose="020B0604020202020204" pitchFamily="34" charset="0"/>
                <a:ea typeface="MS Mincho" panose="02020609040205080304" pitchFamily="49" charset="-128"/>
                <a:cs typeface="Times New Roman" panose="02020603050405020304" pitchFamily="18" charset="0"/>
              </a:rPr>
              <a:t> </a:t>
            </a:r>
            <a:endParaRPr lang="en-PH" sz="596" dirty="0">
              <a:latin typeface="Arial" panose="020B0604020202020204" pitchFamily="34" charset="0"/>
              <a:ea typeface="MS Mincho" panose="02020609040205080304" pitchFamily="49" charset="-128"/>
              <a:cs typeface="Times New Roman" panose="02020603050405020304" pitchFamily="18" charset="0"/>
            </a:endParaRPr>
          </a:p>
          <a:p>
            <a:pPr marL="101798" indent="-96441">
              <a:buFont typeface="Arial" panose="020B0604020202020204" pitchFamily="34" charset="0"/>
              <a:buChar char="•"/>
            </a:pPr>
            <a:r>
              <a:rPr lang="en-US" sz="596" dirty="0">
                <a:latin typeface="Arial" panose="020B0604020202020204" pitchFamily="34" charset="0"/>
                <a:ea typeface="MS Mincho" panose="02020609040205080304" pitchFamily="49" charset="-128"/>
                <a:cs typeface="Times New Roman" panose="02020603050405020304" pitchFamily="18" charset="0"/>
              </a:rPr>
              <a:t>Capacity of cities for climate resilience and disaster risk management improved </a:t>
            </a:r>
            <a:endParaRPr lang="en-PH" sz="596" dirty="0">
              <a:latin typeface="Arial" panose="020B0604020202020204" pitchFamily="34" charset="0"/>
              <a:ea typeface="MS Mincho" panose="02020609040205080304" pitchFamily="49" charset="-128"/>
              <a:cs typeface="Times New Roman" panose="02020603050405020304" pitchFamily="18" charset="0"/>
            </a:endParaRPr>
          </a:p>
        </p:txBody>
      </p:sp>
      <p:cxnSp>
        <p:nvCxnSpPr>
          <p:cNvPr id="79" name="Straight Connector 78">
            <a:extLst>
              <a:ext uri="{FF2B5EF4-FFF2-40B4-BE49-F238E27FC236}">
                <a16:creationId xmlns:a16="http://schemas.microsoft.com/office/drawing/2014/main" id="{ED7E5BB4-F74C-E447-8F54-3734DD65B4D7}"/>
              </a:ext>
            </a:extLst>
          </p:cNvPr>
          <p:cNvCxnSpPr>
            <a:cxnSpLocks/>
          </p:cNvCxnSpPr>
          <p:nvPr/>
        </p:nvCxnSpPr>
        <p:spPr>
          <a:xfrm>
            <a:off x="1498381" y="2097327"/>
            <a:ext cx="1505177" cy="0"/>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B7644CC-CA7F-4C44-AFDA-0F77A0C3BEC4}"/>
              </a:ext>
            </a:extLst>
          </p:cNvPr>
          <p:cNvCxnSpPr>
            <a:cxnSpLocks/>
          </p:cNvCxnSpPr>
          <p:nvPr/>
        </p:nvCxnSpPr>
        <p:spPr>
          <a:xfrm flipV="1">
            <a:off x="1498381" y="1958056"/>
            <a:ext cx="1505177" cy="2"/>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09539E8-4072-9441-ABC8-C906A1D651A6}"/>
              </a:ext>
            </a:extLst>
          </p:cNvPr>
          <p:cNvSpPr/>
          <p:nvPr/>
        </p:nvSpPr>
        <p:spPr>
          <a:xfrm>
            <a:off x="1552413" y="1938872"/>
            <a:ext cx="1459054" cy="196208"/>
          </a:xfrm>
          <a:prstGeom prst="rect">
            <a:avLst/>
          </a:prstGeom>
        </p:spPr>
        <p:txBody>
          <a:bodyPr wrap="none">
            <a:spAutoFit/>
          </a:bodyPr>
          <a:lstStyle/>
          <a:p>
            <a:pPr algn="just"/>
            <a:r>
              <a:rPr lang="en-US" sz="675" b="1">
                <a:solidFill>
                  <a:srgbClr val="41BFE8"/>
                </a:solidFill>
                <a:latin typeface="Arial" panose="020B0604020202020204" pitchFamily="34" charset="0"/>
              </a:rPr>
              <a:t>Strategic Operational Priorities</a:t>
            </a:r>
            <a:endParaRPr lang="en-PH" sz="675" b="1">
              <a:solidFill>
                <a:srgbClr val="41BFE8"/>
              </a:solidFill>
              <a:latin typeface="Arial" panose="020B0604020202020204" pitchFamily="34" charset="0"/>
            </a:endParaRPr>
          </a:p>
        </p:txBody>
      </p:sp>
      <p:grpSp>
        <p:nvGrpSpPr>
          <p:cNvPr id="64" name="Group 63">
            <a:extLst>
              <a:ext uri="{FF2B5EF4-FFF2-40B4-BE49-F238E27FC236}">
                <a16:creationId xmlns:a16="http://schemas.microsoft.com/office/drawing/2014/main" id="{AAB62370-A718-40CC-9231-8CB9DA66E6E5}"/>
              </a:ext>
            </a:extLst>
          </p:cNvPr>
          <p:cNvGrpSpPr/>
          <p:nvPr/>
        </p:nvGrpSpPr>
        <p:grpSpPr>
          <a:xfrm>
            <a:off x="3004719" y="2405236"/>
            <a:ext cx="492866" cy="521954"/>
            <a:chOff x="2676713" y="2167452"/>
            <a:chExt cx="807268" cy="807268"/>
          </a:xfrm>
        </p:grpSpPr>
        <p:pic>
          <p:nvPicPr>
            <p:cNvPr id="65" name="Picture 64">
              <a:extLst>
                <a:ext uri="{FF2B5EF4-FFF2-40B4-BE49-F238E27FC236}">
                  <a16:creationId xmlns:a16="http://schemas.microsoft.com/office/drawing/2014/main" id="{6A74373D-A379-496B-9C8B-DCB1B88945B6}"/>
                </a:ext>
              </a:extLst>
            </p:cNvPr>
            <p:cNvPicPr>
              <a:picLocks noChangeAspect="1"/>
            </p:cNvPicPr>
            <p:nvPr/>
          </p:nvPicPr>
          <p:blipFill rotWithShape="1">
            <a:blip r:embed="rId4"/>
            <a:srcRect l="35991" t="28535" r="34801" b="31693"/>
            <a:stretch/>
          </p:blipFill>
          <p:spPr>
            <a:xfrm>
              <a:off x="2890156" y="2261508"/>
              <a:ext cx="383723" cy="522514"/>
            </a:xfrm>
            <a:prstGeom prst="rect">
              <a:avLst/>
            </a:prstGeom>
          </p:spPr>
        </p:pic>
        <p:pic>
          <p:nvPicPr>
            <p:cNvPr id="66" name="Picture 65">
              <a:extLst>
                <a:ext uri="{FF2B5EF4-FFF2-40B4-BE49-F238E27FC236}">
                  <a16:creationId xmlns:a16="http://schemas.microsoft.com/office/drawing/2014/main" id="{2882DE32-78C0-4DF5-9EA4-CBAB483AED83}"/>
                </a:ext>
              </a:extLst>
            </p:cNvPr>
            <p:cNvPicPr>
              <a:picLocks noChangeAspect="1"/>
            </p:cNvPicPr>
            <p:nvPr/>
          </p:nvPicPr>
          <p:blipFill>
            <a:blip r:embed="rId5"/>
            <a:stretch>
              <a:fillRect/>
            </a:stretch>
          </p:blipFill>
          <p:spPr>
            <a:xfrm>
              <a:off x="2676713" y="2167452"/>
              <a:ext cx="807268" cy="807268"/>
            </a:xfrm>
            <a:prstGeom prst="rect">
              <a:avLst/>
            </a:prstGeom>
          </p:spPr>
        </p:pic>
      </p:grpSp>
      <p:pic>
        <p:nvPicPr>
          <p:cNvPr id="68" name="Picture 67">
            <a:extLst>
              <a:ext uri="{FF2B5EF4-FFF2-40B4-BE49-F238E27FC236}">
                <a16:creationId xmlns:a16="http://schemas.microsoft.com/office/drawing/2014/main" id="{2B9CE0A9-3897-4105-A702-859164949823}"/>
              </a:ext>
            </a:extLst>
          </p:cNvPr>
          <p:cNvPicPr>
            <a:picLocks noChangeAspect="1"/>
          </p:cNvPicPr>
          <p:nvPr/>
        </p:nvPicPr>
        <p:blipFill>
          <a:blip r:embed="rId6"/>
          <a:stretch>
            <a:fillRect/>
          </a:stretch>
        </p:blipFill>
        <p:spPr>
          <a:xfrm rot="1316303">
            <a:off x="3010851" y="3459710"/>
            <a:ext cx="470368" cy="470368"/>
          </a:xfrm>
          <a:prstGeom prst="rect">
            <a:avLst/>
          </a:prstGeom>
        </p:spPr>
      </p:pic>
      <p:grpSp>
        <p:nvGrpSpPr>
          <p:cNvPr id="69" name="Group 68">
            <a:extLst>
              <a:ext uri="{FF2B5EF4-FFF2-40B4-BE49-F238E27FC236}">
                <a16:creationId xmlns:a16="http://schemas.microsoft.com/office/drawing/2014/main" id="{84849BCE-85DC-4616-870E-313B3A75D57E}"/>
              </a:ext>
            </a:extLst>
          </p:cNvPr>
          <p:cNvGrpSpPr/>
          <p:nvPr/>
        </p:nvGrpSpPr>
        <p:grpSpPr>
          <a:xfrm>
            <a:off x="3018187" y="4322336"/>
            <a:ext cx="442832" cy="442832"/>
            <a:chOff x="2806810" y="5501596"/>
            <a:chExt cx="677849" cy="677849"/>
          </a:xfrm>
        </p:grpSpPr>
        <p:pic>
          <p:nvPicPr>
            <p:cNvPr id="70" name="Picture 69">
              <a:extLst>
                <a:ext uri="{FF2B5EF4-FFF2-40B4-BE49-F238E27FC236}">
                  <a16:creationId xmlns:a16="http://schemas.microsoft.com/office/drawing/2014/main" id="{6BD188D9-8C5B-425A-B34C-1DCAACDFF151}"/>
                </a:ext>
              </a:extLst>
            </p:cNvPr>
            <p:cNvPicPr>
              <a:picLocks noChangeAspect="1"/>
            </p:cNvPicPr>
            <p:nvPr/>
          </p:nvPicPr>
          <p:blipFill>
            <a:blip r:embed="rId7"/>
            <a:stretch>
              <a:fillRect/>
            </a:stretch>
          </p:blipFill>
          <p:spPr>
            <a:xfrm>
              <a:off x="2806810" y="5501596"/>
              <a:ext cx="677849" cy="677849"/>
            </a:xfrm>
            <a:prstGeom prst="rect">
              <a:avLst/>
            </a:prstGeom>
          </p:spPr>
        </p:pic>
        <p:pic>
          <p:nvPicPr>
            <p:cNvPr id="71" name="Picture 70">
              <a:extLst>
                <a:ext uri="{FF2B5EF4-FFF2-40B4-BE49-F238E27FC236}">
                  <a16:creationId xmlns:a16="http://schemas.microsoft.com/office/drawing/2014/main" id="{62620E89-8E98-40E6-9F45-C6A254489243}"/>
                </a:ext>
              </a:extLst>
            </p:cNvPr>
            <p:cNvPicPr>
              <a:picLocks noChangeAspect="1"/>
            </p:cNvPicPr>
            <p:nvPr/>
          </p:nvPicPr>
          <p:blipFill>
            <a:blip r:embed="rId8"/>
            <a:stretch>
              <a:fillRect/>
            </a:stretch>
          </p:blipFill>
          <p:spPr>
            <a:xfrm>
              <a:off x="2948522" y="5685182"/>
              <a:ext cx="349856" cy="349856"/>
            </a:xfrm>
            <a:prstGeom prst="rect">
              <a:avLst/>
            </a:prstGeom>
          </p:spPr>
        </p:pic>
      </p:grpSp>
      <p:pic>
        <p:nvPicPr>
          <p:cNvPr id="73" name="Picture 72">
            <a:extLst>
              <a:ext uri="{FF2B5EF4-FFF2-40B4-BE49-F238E27FC236}">
                <a16:creationId xmlns:a16="http://schemas.microsoft.com/office/drawing/2014/main" id="{7B98FCE0-9998-4FE1-B0A0-8A82D256F9C5}"/>
              </a:ext>
            </a:extLst>
          </p:cNvPr>
          <p:cNvPicPr>
            <a:picLocks noChangeAspect="1"/>
          </p:cNvPicPr>
          <p:nvPr/>
        </p:nvPicPr>
        <p:blipFill>
          <a:blip r:embed="rId9"/>
          <a:stretch>
            <a:fillRect/>
          </a:stretch>
        </p:blipFill>
        <p:spPr>
          <a:xfrm>
            <a:off x="3065326" y="2263491"/>
            <a:ext cx="361416" cy="361416"/>
          </a:xfrm>
          <a:prstGeom prst="rect">
            <a:avLst/>
          </a:prstGeom>
        </p:spPr>
      </p:pic>
      <p:pic>
        <p:nvPicPr>
          <p:cNvPr id="28" name="Picture 27">
            <a:extLst>
              <a:ext uri="{FF2B5EF4-FFF2-40B4-BE49-F238E27FC236}">
                <a16:creationId xmlns:a16="http://schemas.microsoft.com/office/drawing/2014/main" id="{23D34900-423B-3046-8108-1869763FD7F8}"/>
              </a:ext>
            </a:extLst>
          </p:cNvPr>
          <p:cNvPicPr>
            <a:picLocks noChangeAspect="1"/>
          </p:cNvPicPr>
          <p:nvPr/>
        </p:nvPicPr>
        <p:blipFill>
          <a:blip r:embed="rId10"/>
          <a:stretch>
            <a:fillRect/>
          </a:stretch>
        </p:blipFill>
        <p:spPr>
          <a:xfrm>
            <a:off x="3041766" y="1417392"/>
            <a:ext cx="388127" cy="388127"/>
          </a:xfrm>
          <a:prstGeom prst="rect">
            <a:avLst/>
          </a:prstGeom>
        </p:spPr>
      </p:pic>
      <p:pic>
        <p:nvPicPr>
          <p:cNvPr id="30" name="Picture 29">
            <a:extLst>
              <a:ext uri="{FF2B5EF4-FFF2-40B4-BE49-F238E27FC236}">
                <a16:creationId xmlns:a16="http://schemas.microsoft.com/office/drawing/2014/main" id="{26EDE697-5CED-3B46-AE6A-2C6D099187FB}"/>
              </a:ext>
            </a:extLst>
          </p:cNvPr>
          <p:cNvPicPr>
            <a:picLocks noChangeAspect="1"/>
          </p:cNvPicPr>
          <p:nvPr/>
        </p:nvPicPr>
        <p:blipFill>
          <a:blip r:embed="rId11"/>
          <a:stretch>
            <a:fillRect/>
          </a:stretch>
        </p:blipFill>
        <p:spPr>
          <a:xfrm>
            <a:off x="3033723" y="1776333"/>
            <a:ext cx="470368" cy="470368"/>
          </a:xfrm>
          <a:prstGeom prst="rect">
            <a:avLst/>
          </a:prstGeom>
        </p:spPr>
      </p:pic>
      <p:pic>
        <p:nvPicPr>
          <p:cNvPr id="34" name="Picture 33">
            <a:extLst>
              <a:ext uri="{FF2B5EF4-FFF2-40B4-BE49-F238E27FC236}">
                <a16:creationId xmlns:a16="http://schemas.microsoft.com/office/drawing/2014/main" id="{EF257EA1-E45C-6D42-9747-B5CB1925C181}"/>
              </a:ext>
            </a:extLst>
          </p:cNvPr>
          <p:cNvPicPr>
            <a:picLocks noChangeAspect="1"/>
          </p:cNvPicPr>
          <p:nvPr/>
        </p:nvPicPr>
        <p:blipFill>
          <a:blip r:embed="rId12"/>
          <a:stretch>
            <a:fillRect/>
          </a:stretch>
        </p:blipFill>
        <p:spPr>
          <a:xfrm>
            <a:off x="3045769" y="3134041"/>
            <a:ext cx="409982" cy="409982"/>
          </a:xfrm>
          <a:prstGeom prst="rect">
            <a:avLst/>
          </a:prstGeom>
        </p:spPr>
      </p:pic>
      <p:pic>
        <p:nvPicPr>
          <p:cNvPr id="36" name="Picture 35">
            <a:extLst>
              <a:ext uri="{FF2B5EF4-FFF2-40B4-BE49-F238E27FC236}">
                <a16:creationId xmlns:a16="http://schemas.microsoft.com/office/drawing/2014/main" id="{0D4FF420-1FE6-D24E-9DC3-0C9CFB1EFB0E}"/>
              </a:ext>
            </a:extLst>
          </p:cNvPr>
          <p:cNvPicPr>
            <a:picLocks noChangeAspect="1"/>
          </p:cNvPicPr>
          <p:nvPr/>
        </p:nvPicPr>
        <p:blipFill>
          <a:blip r:embed="rId13"/>
          <a:stretch>
            <a:fillRect/>
          </a:stretch>
        </p:blipFill>
        <p:spPr>
          <a:xfrm>
            <a:off x="3006816" y="3841392"/>
            <a:ext cx="470368" cy="470368"/>
          </a:xfrm>
          <a:prstGeom prst="rect">
            <a:avLst/>
          </a:prstGeom>
        </p:spPr>
      </p:pic>
      <p:pic>
        <p:nvPicPr>
          <p:cNvPr id="38" name="Picture 37">
            <a:extLst>
              <a:ext uri="{FF2B5EF4-FFF2-40B4-BE49-F238E27FC236}">
                <a16:creationId xmlns:a16="http://schemas.microsoft.com/office/drawing/2014/main" id="{360C26CE-0F53-5E46-912D-D09F0CBD6C24}"/>
              </a:ext>
            </a:extLst>
          </p:cNvPr>
          <p:cNvPicPr>
            <a:picLocks noChangeAspect="1"/>
          </p:cNvPicPr>
          <p:nvPr/>
        </p:nvPicPr>
        <p:blipFill>
          <a:blip r:embed="rId14"/>
          <a:stretch>
            <a:fillRect/>
          </a:stretch>
        </p:blipFill>
        <p:spPr>
          <a:xfrm>
            <a:off x="3041767" y="2748816"/>
            <a:ext cx="402696" cy="402696"/>
          </a:xfrm>
          <a:prstGeom prst="rect">
            <a:avLst/>
          </a:prstGeom>
        </p:spPr>
      </p:pic>
      <p:pic>
        <p:nvPicPr>
          <p:cNvPr id="40" name="Picture 39">
            <a:extLst>
              <a:ext uri="{FF2B5EF4-FFF2-40B4-BE49-F238E27FC236}">
                <a16:creationId xmlns:a16="http://schemas.microsoft.com/office/drawing/2014/main" id="{7BAEA16C-B0D4-FF4A-BF32-3A9F460CCBBC}"/>
              </a:ext>
            </a:extLst>
          </p:cNvPr>
          <p:cNvPicPr>
            <a:picLocks noChangeAspect="1"/>
          </p:cNvPicPr>
          <p:nvPr/>
        </p:nvPicPr>
        <p:blipFill>
          <a:blip r:embed="rId15"/>
          <a:stretch>
            <a:fillRect/>
          </a:stretch>
        </p:blipFill>
        <p:spPr>
          <a:xfrm>
            <a:off x="3000577" y="4831822"/>
            <a:ext cx="439121" cy="439121"/>
          </a:xfrm>
          <a:prstGeom prst="rect">
            <a:avLst/>
          </a:prstGeom>
        </p:spPr>
      </p:pic>
      <p:pic>
        <p:nvPicPr>
          <p:cNvPr id="42" name="Picture 41">
            <a:extLst>
              <a:ext uri="{FF2B5EF4-FFF2-40B4-BE49-F238E27FC236}">
                <a16:creationId xmlns:a16="http://schemas.microsoft.com/office/drawing/2014/main" id="{B3D5CFAB-897E-9D4B-8E44-0F157B5C8813}"/>
              </a:ext>
            </a:extLst>
          </p:cNvPr>
          <p:cNvPicPr>
            <a:picLocks noChangeAspect="1"/>
          </p:cNvPicPr>
          <p:nvPr/>
        </p:nvPicPr>
        <p:blipFill>
          <a:blip r:embed="rId16"/>
          <a:stretch>
            <a:fillRect/>
          </a:stretch>
        </p:blipFill>
        <p:spPr>
          <a:xfrm>
            <a:off x="3105536" y="4906232"/>
            <a:ext cx="246071" cy="246071"/>
          </a:xfrm>
          <a:prstGeom prst="rect">
            <a:avLst/>
          </a:prstGeom>
        </p:spPr>
      </p:pic>
      <p:sp>
        <p:nvSpPr>
          <p:cNvPr id="49" name="Rectangle 48">
            <a:extLst>
              <a:ext uri="{FF2B5EF4-FFF2-40B4-BE49-F238E27FC236}">
                <a16:creationId xmlns:a16="http://schemas.microsoft.com/office/drawing/2014/main" id="{7A329F5F-629E-4083-AE91-6B906907FE22}"/>
              </a:ext>
            </a:extLst>
          </p:cNvPr>
          <p:cNvSpPr/>
          <p:nvPr/>
        </p:nvSpPr>
        <p:spPr>
          <a:xfrm>
            <a:off x="3347995" y="1289492"/>
            <a:ext cx="2133518" cy="4524315"/>
          </a:xfrm>
          <a:prstGeom prst="rect">
            <a:avLst/>
          </a:prstGeom>
        </p:spPr>
        <p:txBody>
          <a:bodyPr wrap="square" anchor="t">
            <a:spAutoFit/>
          </a:bodyPr>
          <a:lstStyle/>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Build capacities and strengthen institutions</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Foster integrated city development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Combine policy reforms, capacity development, institutional strengthening, and knowledge management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Develop pilots and leapfrog to the latest technologies</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Prepare and implement smart city plans.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Enhance city competitiveness and productivity.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localization and implementation of Sustainable Development Goals. </a:t>
            </a:r>
          </a:p>
          <a:p>
            <a:pPr marL="96441" indent="-96441">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infrastructure and services in urban areas.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Scale up the use of proven digital technologies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Ensure water security and adequate waste management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Provide energy security.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Promote public mass transport.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pro-poor and inclusive cities with social services, and safe and healthy urban environments. </a:t>
            </a:r>
          </a:p>
          <a:p>
            <a:pPr marL="96441" indent="-96441">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Prepare integrated urban plans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inclusive and participatory planning.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Use differentiated approaches to different categories of cities </a:t>
            </a:r>
          </a:p>
          <a:p>
            <a:pPr marL="96441" lvl="1" indent="-96441">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cities to maximize their internal financial resources.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Promote land-based financing.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Develop innovative external sources of financing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utilities and service providers to develop PPPs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urban governance improvement of utilities</a:t>
            </a:r>
          </a:p>
          <a:p>
            <a:pPr marL="96441" indent="-96441">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environment improvement projects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Promote energy-efficient and environment-friendly technologies and processes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risk-sensitive land use management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Promote circular economy practices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Adopt nature-based solutions. </a:t>
            </a:r>
          </a:p>
          <a:p>
            <a:pPr marL="96441" indent="-96441">
              <a:buFont typeface="Arial" panose="020B0604020202020204" pitchFamily="34" charset="0"/>
              <a:buChar char="•"/>
            </a:pPr>
            <a:endParaRPr lang="en-US" sz="600" dirty="0">
              <a:latin typeface="Arial"/>
              <a:cs typeface="Arial"/>
            </a:endParaRP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resilient cities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Strengthen disaster preparedness and emergency response plans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Support cities to localize nationally determined contributions (NDCs) </a:t>
            </a:r>
          </a:p>
          <a:p>
            <a:pPr marL="96441" lvl="1" indent="-96441">
              <a:buFont typeface="Arial" panose="020B0604020202020204" pitchFamily="34" charset="0"/>
              <a:buChar char="•"/>
            </a:pPr>
            <a:r>
              <a:rPr lang="en-US" sz="600" dirty="0">
                <a:latin typeface="Arial" panose="020B0604020202020204" pitchFamily="34" charset="0"/>
                <a:cs typeface="Arial" panose="020B0604020202020204" pitchFamily="34" charset="0"/>
              </a:rPr>
              <a:t>Adopt a systems approach to urban infrastructure resilience  </a:t>
            </a:r>
          </a:p>
          <a:p>
            <a:pPr marL="96441" indent="-96441">
              <a:buFont typeface="Arial" panose="020B0604020202020204" pitchFamily="34" charset="0"/>
              <a:buChar char="•"/>
            </a:pPr>
            <a:endParaRPr lang="en-US" sz="600" dirty="0">
              <a:latin typeface="Arial"/>
              <a:cs typeface="Arial"/>
            </a:endParaRPr>
          </a:p>
        </p:txBody>
      </p:sp>
      <p:cxnSp>
        <p:nvCxnSpPr>
          <p:cNvPr id="51" name="Straight Connector 50">
            <a:extLst>
              <a:ext uri="{FF2B5EF4-FFF2-40B4-BE49-F238E27FC236}">
                <a16:creationId xmlns:a16="http://schemas.microsoft.com/office/drawing/2014/main" id="{ADB6DBC2-A74E-496B-AE70-0BC50A704217}"/>
              </a:ext>
            </a:extLst>
          </p:cNvPr>
          <p:cNvCxnSpPr>
            <a:cxnSpLocks/>
          </p:cNvCxnSpPr>
          <p:nvPr/>
        </p:nvCxnSpPr>
        <p:spPr>
          <a:xfrm flipV="1">
            <a:off x="3292064" y="2284215"/>
            <a:ext cx="1792783" cy="4769"/>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463BB29-570D-4C4E-82E4-979B2D223B5F}"/>
              </a:ext>
            </a:extLst>
          </p:cNvPr>
          <p:cNvCxnSpPr>
            <a:cxnSpLocks/>
          </p:cNvCxnSpPr>
          <p:nvPr/>
        </p:nvCxnSpPr>
        <p:spPr>
          <a:xfrm flipV="1">
            <a:off x="3339323" y="3111842"/>
            <a:ext cx="1792783" cy="4769"/>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B986006-1D7E-487F-9BED-4267DC3D691E}"/>
              </a:ext>
            </a:extLst>
          </p:cNvPr>
          <p:cNvCxnSpPr>
            <a:cxnSpLocks/>
          </p:cNvCxnSpPr>
          <p:nvPr/>
        </p:nvCxnSpPr>
        <p:spPr>
          <a:xfrm flipV="1">
            <a:off x="3292064" y="3537586"/>
            <a:ext cx="1792783" cy="4769"/>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2743DF-8394-4818-ADAB-9971BB38226E}"/>
              </a:ext>
            </a:extLst>
          </p:cNvPr>
          <p:cNvCxnSpPr>
            <a:cxnSpLocks/>
          </p:cNvCxnSpPr>
          <p:nvPr/>
        </p:nvCxnSpPr>
        <p:spPr>
          <a:xfrm flipV="1">
            <a:off x="3295050" y="4233220"/>
            <a:ext cx="1792783" cy="4769"/>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A91D4A3-6941-4457-B91C-AAD3063EFF52}"/>
              </a:ext>
            </a:extLst>
          </p:cNvPr>
          <p:cNvCxnSpPr>
            <a:cxnSpLocks/>
          </p:cNvCxnSpPr>
          <p:nvPr/>
        </p:nvCxnSpPr>
        <p:spPr>
          <a:xfrm flipV="1">
            <a:off x="3311211" y="4837196"/>
            <a:ext cx="1792783" cy="4769"/>
          </a:xfrm>
          <a:prstGeom prst="line">
            <a:avLst/>
          </a:prstGeom>
          <a:ln>
            <a:solidFill>
              <a:srgbClr val="41BFE8"/>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DB6F7AE-5737-44C0-B0F8-2FBEE955D186}"/>
              </a:ext>
            </a:extLst>
          </p:cNvPr>
          <p:cNvSpPr/>
          <p:nvPr/>
        </p:nvSpPr>
        <p:spPr>
          <a:xfrm>
            <a:off x="847829" y="5856167"/>
            <a:ext cx="6775769" cy="646331"/>
          </a:xfrm>
          <a:prstGeom prst="rect">
            <a:avLst/>
          </a:prstGeom>
        </p:spPr>
        <p:txBody>
          <a:bodyPr wrap="square">
            <a:spAutoFit/>
          </a:bodyPr>
          <a:lstStyle/>
          <a:p>
            <a:pPr algn="ctr"/>
            <a:r>
              <a:rPr lang="en-US" i="1" dirty="0">
                <a:solidFill>
                  <a:srgbClr val="0070C0"/>
                </a:solidFill>
              </a:rPr>
              <a:t>Implementing integrated solutions to achieve green, competitive, inclusive, and resilient cities </a:t>
            </a:r>
          </a:p>
        </p:txBody>
      </p:sp>
    </p:spTree>
    <p:extLst>
      <p:ext uri="{BB962C8B-B14F-4D97-AF65-F5344CB8AC3E}">
        <p14:creationId xmlns:p14="http://schemas.microsoft.com/office/powerpoint/2010/main" val="160854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5E11687-8E02-43D9-A5BD-80752AC6A0FF}"/>
              </a:ext>
            </a:extLst>
          </p:cNvPr>
          <p:cNvPicPr>
            <a:picLocks noChangeAspect="1"/>
          </p:cNvPicPr>
          <p:nvPr/>
        </p:nvPicPr>
        <p:blipFill rotWithShape="1">
          <a:blip r:embed="rId3" cstate="email">
            <a:duotone>
              <a:prstClr val="black"/>
              <a:schemeClr val="tx2">
                <a:tint val="45000"/>
                <a:satMod val="400000"/>
              </a:schemeClr>
            </a:duotone>
            <a:extLst>
              <a:ext uri="{28A0092B-C50C-407E-A947-70E740481C1C}">
                <a14:useLocalDpi xmlns:a14="http://schemas.microsoft.com/office/drawing/2010/main" val="0"/>
              </a:ext>
            </a:extLst>
          </a:blip>
          <a:srcRect r="17312"/>
          <a:stretch/>
        </p:blipFill>
        <p:spPr>
          <a:xfrm>
            <a:off x="4588041" y="3450489"/>
            <a:ext cx="4548196" cy="3157460"/>
          </a:xfrm>
          <a:prstGeom prst="rect">
            <a:avLst/>
          </a:prstGeom>
        </p:spPr>
      </p:pic>
      <p:sp>
        <p:nvSpPr>
          <p:cNvPr id="4" name="Slide Number Placeholder 3">
            <a:extLst>
              <a:ext uri="{FF2B5EF4-FFF2-40B4-BE49-F238E27FC236}">
                <a16:creationId xmlns:a16="http://schemas.microsoft.com/office/drawing/2014/main" id="{9513DA3D-FB71-4784-9762-1E30DD4D9E3A}"/>
              </a:ext>
            </a:extLst>
          </p:cNvPr>
          <p:cNvSpPr>
            <a:spLocks noGrp="1"/>
          </p:cNvSpPr>
          <p:nvPr>
            <p:ph type="sldNum" sz="quarter" idx="12"/>
          </p:nvPr>
        </p:nvSpPr>
        <p:spPr/>
        <p:txBody>
          <a:bodyPr/>
          <a:lstStyle/>
          <a:p>
            <a:fld id="{BA9B540C-44DA-4F69-89C9-7C84606640D3}" type="slidenum">
              <a:rPr lang="en-US" smtClean="0"/>
              <a:pPr/>
              <a:t>14</a:t>
            </a:fld>
            <a:endParaRPr lang="en-US" dirty="0"/>
          </a:p>
        </p:txBody>
      </p:sp>
      <p:sp>
        <p:nvSpPr>
          <p:cNvPr id="16" name="object 10">
            <a:extLst>
              <a:ext uri="{FF2B5EF4-FFF2-40B4-BE49-F238E27FC236}">
                <a16:creationId xmlns:a16="http://schemas.microsoft.com/office/drawing/2014/main" id="{CEFB9276-2FD8-47FA-BB90-678996B02093}"/>
              </a:ext>
            </a:extLst>
          </p:cNvPr>
          <p:cNvSpPr/>
          <p:nvPr/>
        </p:nvSpPr>
        <p:spPr>
          <a:xfrm>
            <a:off x="0" y="1020301"/>
            <a:ext cx="4371564" cy="3209365"/>
          </a:xfrm>
          <a:prstGeom prst="rect">
            <a:avLst/>
          </a:prstGeom>
          <a:blipFill>
            <a:blip r:embed="rId4" cstate="print"/>
            <a:stretch>
              <a:fillRect/>
            </a:stretch>
          </a:blipFill>
        </p:spPr>
        <p:txBody>
          <a:bodyPr wrap="square" lIns="0" tIns="0" rIns="0" bIns="0" rtlCol="0"/>
          <a:lstStyle/>
          <a:p>
            <a:endParaRPr/>
          </a:p>
        </p:txBody>
      </p:sp>
      <p:sp>
        <p:nvSpPr>
          <p:cNvPr id="20" name="Title 1">
            <a:extLst>
              <a:ext uri="{FF2B5EF4-FFF2-40B4-BE49-F238E27FC236}">
                <a16:creationId xmlns:a16="http://schemas.microsoft.com/office/drawing/2014/main" id="{8436C6DB-C721-414F-A93C-30C0BD66FCBF}"/>
              </a:ext>
            </a:extLst>
          </p:cNvPr>
          <p:cNvSpPr txBox="1">
            <a:spLocks/>
          </p:cNvSpPr>
          <p:nvPr/>
        </p:nvSpPr>
        <p:spPr>
          <a:xfrm>
            <a:off x="604513" y="181001"/>
            <a:ext cx="5969695" cy="504997"/>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kern="1200">
                <a:solidFill>
                  <a:schemeClr val="accent6">
                    <a:lumMod val="75000"/>
                  </a:schemeClr>
                </a:solidFill>
                <a:latin typeface="Segoe UI" panose="020B0502040204020203" pitchFamily="34" charset="0"/>
                <a:ea typeface="+mj-ea"/>
                <a:cs typeface="Segoe UI" panose="020B0502040204020203" pitchFamily="34" charset="0"/>
              </a:defRPr>
            </a:lvl1pPr>
          </a:lstStyle>
          <a:p>
            <a:r>
              <a:rPr lang="en-US" dirty="0">
                <a:solidFill>
                  <a:schemeClr val="accent1">
                    <a:lumMod val="75000"/>
                  </a:schemeClr>
                </a:solidFill>
                <a:latin typeface="Arial Narrow" panose="020B0606020202030204" pitchFamily="34" charset="0"/>
                <a:cs typeface="Arial" panose="020B0604020202020204" pitchFamily="34" charset="0"/>
              </a:rPr>
              <a:t>Technology solutions</a:t>
            </a:r>
          </a:p>
        </p:txBody>
      </p:sp>
      <p:pic>
        <p:nvPicPr>
          <p:cNvPr id="24" name="Picture 23">
            <a:extLst>
              <a:ext uri="{FF2B5EF4-FFF2-40B4-BE49-F238E27FC236}">
                <a16:creationId xmlns:a16="http://schemas.microsoft.com/office/drawing/2014/main" id="{530F86AE-5C2A-4E5A-B1B3-FC3944B7D0B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r="17440"/>
          <a:stretch/>
        </p:blipFill>
        <p:spPr>
          <a:xfrm>
            <a:off x="4588041" y="3450489"/>
            <a:ext cx="4572000" cy="3209365"/>
          </a:xfrm>
          <a:prstGeom prst="rect">
            <a:avLst/>
          </a:prstGeom>
          <a:ln w="6350" cap="sq">
            <a:no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75E425DF-AA31-4CAF-82D5-547855B26357}"/>
              </a:ext>
            </a:extLst>
          </p:cNvPr>
          <p:cNvGrpSpPr/>
          <p:nvPr/>
        </p:nvGrpSpPr>
        <p:grpSpPr>
          <a:xfrm>
            <a:off x="571500" y="4229666"/>
            <a:ext cx="3316754" cy="1966914"/>
            <a:chOff x="571500" y="4229666"/>
            <a:chExt cx="3316754" cy="1966914"/>
          </a:xfrm>
        </p:grpSpPr>
        <p:sp>
          <p:nvSpPr>
            <p:cNvPr id="2" name="Rectangle 1">
              <a:extLst>
                <a:ext uri="{FF2B5EF4-FFF2-40B4-BE49-F238E27FC236}">
                  <a16:creationId xmlns:a16="http://schemas.microsoft.com/office/drawing/2014/main" id="{93478062-1D8E-4A99-914A-48034117B5CA}"/>
                </a:ext>
              </a:extLst>
            </p:cNvPr>
            <p:cNvSpPr/>
            <p:nvPr/>
          </p:nvSpPr>
          <p:spPr>
            <a:xfrm>
              <a:off x="587541" y="5165529"/>
              <a:ext cx="3300713" cy="1031051"/>
            </a:xfrm>
            <a:prstGeom prst="rect">
              <a:avLst/>
            </a:prstGeom>
          </p:spPr>
          <p:txBody>
            <a:bodyPr wrap="square">
              <a:spAutoFit/>
            </a:bodyPr>
            <a:lstStyle/>
            <a:p>
              <a:pPr>
                <a:spcAft>
                  <a:spcPts val="600"/>
                </a:spcAft>
              </a:pPr>
              <a:r>
                <a:rPr lang="en-US" sz="1400" dirty="0">
                  <a:solidFill>
                    <a:schemeClr val="accent1">
                      <a:lumMod val="75000"/>
                    </a:schemeClr>
                  </a:solidFill>
                  <a:latin typeface="Arial" panose="020B0604020202020204" pitchFamily="34" charset="0"/>
                  <a:cs typeface="Arial" panose="020B0604020202020204" pitchFamily="34" charset="0"/>
                </a:rPr>
                <a:t>Using advanced construction techniques and high value engineering</a:t>
              </a:r>
            </a:p>
            <a:p>
              <a:pPr>
                <a:spcAft>
                  <a:spcPts val="600"/>
                </a:spcAft>
              </a:pPr>
              <a:r>
                <a:rPr lang="en-US" sz="1400" dirty="0">
                  <a:latin typeface="Arial" panose="020B0604020202020204" pitchFamily="34" charset="0"/>
                  <a:cs typeface="Arial" panose="020B0604020202020204" pitchFamily="34" charset="0"/>
                </a:rPr>
                <a:t>Metro Manila, Philippines; Ho Chi Min City, Vietnam; and Yangon, Myanmar</a:t>
              </a:r>
            </a:p>
          </p:txBody>
        </p:sp>
        <p:cxnSp>
          <p:nvCxnSpPr>
            <p:cNvPr id="19" name="Straight Connector 18">
              <a:extLst>
                <a:ext uri="{FF2B5EF4-FFF2-40B4-BE49-F238E27FC236}">
                  <a16:creationId xmlns:a16="http://schemas.microsoft.com/office/drawing/2014/main" id="{77A2C2D5-7D17-4D2A-9102-1A73F289C1DC}"/>
                </a:ext>
              </a:extLst>
            </p:cNvPr>
            <p:cNvCxnSpPr>
              <a:cxnSpLocks/>
            </p:cNvCxnSpPr>
            <p:nvPr/>
          </p:nvCxnSpPr>
          <p:spPr>
            <a:xfrm>
              <a:off x="571500" y="4229666"/>
              <a:ext cx="0" cy="1090126"/>
            </a:xfrm>
            <a:prstGeom prst="line">
              <a:avLst/>
            </a:prstGeom>
            <a:ln w="12700">
              <a:solidFill>
                <a:schemeClr val="accent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D459B077-28C0-407A-8D44-ACEC5C6A7818}"/>
              </a:ext>
            </a:extLst>
          </p:cNvPr>
          <p:cNvGrpSpPr/>
          <p:nvPr/>
        </p:nvGrpSpPr>
        <p:grpSpPr>
          <a:xfrm>
            <a:off x="5918336" y="1148121"/>
            <a:ext cx="2912626" cy="2302368"/>
            <a:chOff x="5918336" y="1148121"/>
            <a:chExt cx="2912626" cy="2302368"/>
          </a:xfrm>
        </p:grpSpPr>
        <p:sp>
          <p:nvSpPr>
            <p:cNvPr id="22" name="Rectangle 21">
              <a:extLst>
                <a:ext uri="{FF2B5EF4-FFF2-40B4-BE49-F238E27FC236}">
                  <a16:creationId xmlns:a16="http://schemas.microsoft.com/office/drawing/2014/main" id="{A56EEB95-4622-4A3C-B748-B83FD081F856}"/>
                </a:ext>
              </a:extLst>
            </p:cNvPr>
            <p:cNvSpPr/>
            <p:nvPr/>
          </p:nvSpPr>
          <p:spPr>
            <a:xfrm>
              <a:off x="5918336" y="1148121"/>
              <a:ext cx="2912626" cy="1031051"/>
            </a:xfrm>
            <a:prstGeom prst="rect">
              <a:avLst/>
            </a:prstGeom>
          </p:spPr>
          <p:txBody>
            <a:bodyPr wrap="square">
              <a:spAutoFit/>
            </a:bodyPr>
            <a:lstStyle/>
            <a:p>
              <a:pPr>
                <a:spcAft>
                  <a:spcPts val="600"/>
                </a:spcAft>
              </a:pPr>
              <a:r>
                <a:rPr lang="en-US" sz="1400" dirty="0">
                  <a:solidFill>
                    <a:schemeClr val="accent1">
                      <a:lumMod val="75000"/>
                    </a:schemeClr>
                  </a:solidFill>
                  <a:latin typeface="Arial" panose="020B0604020202020204" pitchFamily="34" charset="0"/>
                  <a:cs typeface="Arial" panose="020B0604020202020204" pitchFamily="34" charset="0"/>
                </a:rPr>
                <a:t>Testing nature-based solutions as alternatives for water conservation</a:t>
              </a:r>
            </a:p>
            <a:p>
              <a:pPr>
                <a:spcAft>
                  <a:spcPts val="600"/>
                </a:spcAft>
              </a:pPr>
              <a:r>
                <a:rPr lang="en-US" sz="1400" dirty="0">
                  <a:latin typeface="Arial" panose="020B0604020202020204" pitchFamily="34" charset="0"/>
                  <a:cs typeface="Arial" panose="020B0604020202020204" pitchFamily="34" charset="0"/>
                </a:rPr>
                <a:t>Makassar, Indonesia and Hue, Vietnam</a:t>
              </a:r>
            </a:p>
          </p:txBody>
        </p:sp>
        <p:cxnSp>
          <p:nvCxnSpPr>
            <p:cNvPr id="23" name="Straight Connector 22">
              <a:extLst>
                <a:ext uri="{FF2B5EF4-FFF2-40B4-BE49-F238E27FC236}">
                  <a16:creationId xmlns:a16="http://schemas.microsoft.com/office/drawing/2014/main" id="{C9795F75-76BC-4852-8E5A-25981C83596A}"/>
                </a:ext>
              </a:extLst>
            </p:cNvPr>
            <p:cNvCxnSpPr>
              <a:cxnSpLocks/>
            </p:cNvCxnSpPr>
            <p:nvPr/>
          </p:nvCxnSpPr>
          <p:spPr>
            <a:xfrm flipV="1">
              <a:off x="8496300" y="2016520"/>
              <a:ext cx="0" cy="1433969"/>
            </a:xfrm>
            <a:prstGeom prst="line">
              <a:avLst/>
            </a:prstGeom>
            <a:ln w="12700">
              <a:solidFill>
                <a:schemeClr val="accent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6996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69E92FD-0D1D-44CC-B5C0-B81C7AF28372}"/>
              </a:ext>
            </a:extLst>
          </p:cNvPr>
          <p:cNvSpPr txBox="1">
            <a:spLocks/>
          </p:cNvSpPr>
          <p:nvPr/>
        </p:nvSpPr>
        <p:spPr>
          <a:xfrm>
            <a:off x="589329" y="189252"/>
            <a:ext cx="5392831" cy="504997"/>
          </a:xfrm>
          <a:prstGeom prst="rect">
            <a:avLst/>
          </a:prstGeom>
        </p:spPr>
        <p:txBody>
          <a:bodyPr vert="horz" lIns="91440" tIns="45720" rIns="91440" bIns="45720" rtlCol="0" anchor="b" anchorCtr="0">
            <a:noAutofit/>
          </a:bodyPr>
          <a:lstStyle>
            <a:defPPr>
              <a:defRPr lang="en-US"/>
            </a:defPPr>
            <a:lvl1pPr>
              <a:spcBef>
                <a:spcPct val="0"/>
              </a:spcBef>
              <a:buNone/>
              <a:defRPr sz="3200">
                <a:solidFill>
                  <a:schemeClr val="accent3">
                    <a:lumMod val="75000"/>
                  </a:schemeClr>
                </a:solidFill>
                <a:latin typeface="Arial Narrow" panose="020B0606020202030204" pitchFamily="34" charset="0"/>
                <a:ea typeface="+mj-ea"/>
                <a:cs typeface="Arial" panose="020B0604020202020204" pitchFamily="34" charset="0"/>
              </a:defRPr>
            </a:lvl1pPr>
          </a:lstStyle>
          <a:p>
            <a:r>
              <a:rPr lang="en-US">
                <a:solidFill>
                  <a:schemeClr val="accent1">
                    <a:lumMod val="75000"/>
                  </a:schemeClr>
                </a:solidFill>
              </a:rPr>
              <a:t>Digital solutions</a:t>
            </a:r>
          </a:p>
        </p:txBody>
      </p:sp>
      <p:pic>
        <p:nvPicPr>
          <p:cNvPr id="25" name="Content Placeholder 6">
            <a:extLst>
              <a:ext uri="{FF2B5EF4-FFF2-40B4-BE49-F238E27FC236}">
                <a16:creationId xmlns:a16="http://schemas.microsoft.com/office/drawing/2014/main" id="{1C63578F-B93E-4513-A310-5A3F290366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5" t="1321" r="68559" b="69117"/>
          <a:stretch/>
        </p:blipFill>
        <p:spPr>
          <a:xfrm>
            <a:off x="7004799" y="4856106"/>
            <a:ext cx="1994801" cy="1538883"/>
          </a:xfrm>
          <a:prstGeom prst="rect">
            <a:avLst/>
          </a:prstGeom>
        </p:spPr>
      </p:pic>
      <p:grpSp>
        <p:nvGrpSpPr>
          <p:cNvPr id="2" name="Group 1">
            <a:extLst>
              <a:ext uri="{FF2B5EF4-FFF2-40B4-BE49-F238E27FC236}">
                <a16:creationId xmlns:a16="http://schemas.microsoft.com/office/drawing/2014/main" id="{657F10AD-FE4E-41F3-B16E-F0B0C665820E}"/>
              </a:ext>
            </a:extLst>
          </p:cNvPr>
          <p:cNvGrpSpPr/>
          <p:nvPr/>
        </p:nvGrpSpPr>
        <p:grpSpPr>
          <a:xfrm>
            <a:off x="-6099" y="1232452"/>
            <a:ext cx="3042494" cy="2730423"/>
            <a:chOff x="-6099" y="1232452"/>
            <a:chExt cx="3042494" cy="2730423"/>
          </a:xfrm>
        </p:grpSpPr>
        <p:sp>
          <p:nvSpPr>
            <p:cNvPr id="22" name="TextBox 21">
              <a:extLst>
                <a:ext uri="{FF2B5EF4-FFF2-40B4-BE49-F238E27FC236}">
                  <a16:creationId xmlns:a16="http://schemas.microsoft.com/office/drawing/2014/main" id="{9BDDEAAF-349A-4710-9143-23317B50D70B}"/>
                </a:ext>
              </a:extLst>
            </p:cNvPr>
            <p:cNvSpPr txBox="1"/>
            <p:nvPr/>
          </p:nvSpPr>
          <p:spPr>
            <a:xfrm>
              <a:off x="0" y="3655098"/>
              <a:ext cx="3022569" cy="307777"/>
            </a:xfrm>
            <a:prstGeom prst="rect">
              <a:avLst/>
            </a:prstGeom>
            <a:solidFill>
              <a:schemeClr val="tx1">
                <a:alpha val="80000"/>
              </a:schemeClr>
            </a:solidFill>
          </p:spPr>
          <p:txBody>
            <a:bodyPr wrap="square" rtlCol="0">
              <a:spAutoFit/>
            </a:bodyPr>
            <a:lstStyle/>
            <a:p>
              <a:pPr algn="ctr"/>
              <a:r>
                <a:rPr lang="en-IN" sz="1400">
                  <a:solidFill>
                    <a:schemeClr val="bg1"/>
                  </a:solidFill>
                  <a:latin typeface="Arial" panose="020B0604020202020204" pitchFamily="34" charset="0"/>
                  <a:cs typeface="Arial" panose="020B0604020202020204" pitchFamily="34" charset="0"/>
                </a:rPr>
                <a:t>Building footprint, Hue</a:t>
              </a:r>
              <a:endParaRPr lang="en-US" sz="1400">
                <a:solidFill>
                  <a:schemeClr val="bg1"/>
                </a:solidFill>
                <a:latin typeface="Arial" panose="020B0604020202020204" pitchFamily="34" charset="0"/>
                <a:cs typeface="Arial" panose="020B0604020202020204" pitchFamily="34" charset="0"/>
              </a:endParaRPr>
            </a:p>
          </p:txBody>
        </p:sp>
        <p:pic>
          <p:nvPicPr>
            <p:cNvPr id="30" name="Content Placeholder 4">
              <a:extLst>
                <a:ext uri="{FF2B5EF4-FFF2-40B4-BE49-F238E27FC236}">
                  <a16:creationId xmlns:a16="http://schemas.microsoft.com/office/drawing/2014/main" id="{9F34A706-781E-4CAF-A3F6-8FB54BD5A533}"/>
                </a:ext>
              </a:extLst>
            </p:cNvPr>
            <p:cNvPicPr>
              <a:picLocks noChangeAspect="1"/>
            </p:cNvPicPr>
            <p:nvPr/>
          </p:nvPicPr>
          <p:blipFill rotWithShape="1">
            <a:blip r:embed="rId3">
              <a:extLst>
                <a:ext uri="{28A0092B-C50C-407E-A947-70E740481C1C}">
                  <a14:useLocalDpi xmlns:a14="http://schemas.microsoft.com/office/drawing/2010/main" val="0"/>
                </a:ext>
              </a:extLst>
            </a:blip>
            <a:srcRect l="14770" t="6072" r="30151" b="10006"/>
            <a:stretch/>
          </p:blipFill>
          <p:spPr>
            <a:xfrm>
              <a:off x="3958" y="1232452"/>
              <a:ext cx="3032437" cy="2427029"/>
            </a:xfrm>
            <a:prstGeom prst="rect">
              <a:avLst/>
            </a:prstGeom>
          </p:spPr>
        </p:pic>
        <p:pic>
          <p:nvPicPr>
            <p:cNvPr id="21" name="Picture 20" descr="A picture containing text, map&#10;&#10;Description automatically generated">
              <a:extLst>
                <a:ext uri="{FF2B5EF4-FFF2-40B4-BE49-F238E27FC236}">
                  <a16:creationId xmlns:a16="http://schemas.microsoft.com/office/drawing/2014/main" id="{1AED1D75-70E0-40E2-B0A6-9D30BA489501}"/>
                </a:ext>
              </a:extLst>
            </p:cNvPr>
            <p:cNvPicPr>
              <a:picLocks noChangeAspect="1"/>
            </p:cNvPicPr>
            <p:nvPr/>
          </p:nvPicPr>
          <p:blipFill rotWithShape="1">
            <a:blip r:embed="rId3"/>
            <a:srcRect l="8710" t="44529" r="86735" b="9267"/>
            <a:stretch/>
          </p:blipFill>
          <p:spPr>
            <a:xfrm>
              <a:off x="-6099" y="2610600"/>
              <a:ext cx="196770" cy="1048472"/>
            </a:xfrm>
            <a:prstGeom prst="rect">
              <a:avLst/>
            </a:prstGeom>
          </p:spPr>
        </p:pic>
      </p:grpSp>
      <p:grpSp>
        <p:nvGrpSpPr>
          <p:cNvPr id="4" name="Group 3">
            <a:extLst>
              <a:ext uri="{FF2B5EF4-FFF2-40B4-BE49-F238E27FC236}">
                <a16:creationId xmlns:a16="http://schemas.microsoft.com/office/drawing/2014/main" id="{36FD8C10-95BC-47C4-98E9-ABF8DD267AD6}"/>
              </a:ext>
            </a:extLst>
          </p:cNvPr>
          <p:cNvGrpSpPr/>
          <p:nvPr/>
        </p:nvGrpSpPr>
        <p:grpSpPr>
          <a:xfrm>
            <a:off x="6268511" y="1249367"/>
            <a:ext cx="2871531" cy="2713506"/>
            <a:chOff x="6268511" y="1249367"/>
            <a:chExt cx="2871531" cy="2713506"/>
          </a:xfrm>
        </p:grpSpPr>
        <p:sp>
          <p:nvSpPr>
            <p:cNvPr id="24" name="TextBox 23">
              <a:extLst>
                <a:ext uri="{FF2B5EF4-FFF2-40B4-BE49-F238E27FC236}">
                  <a16:creationId xmlns:a16="http://schemas.microsoft.com/office/drawing/2014/main" id="{BD32261B-CBF1-41D2-AD90-7DE52C6A64CB}"/>
                </a:ext>
              </a:extLst>
            </p:cNvPr>
            <p:cNvSpPr txBox="1"/>
            <p:nvPr/>
          </p:nvSpPr>
          <p:spPr>
            <a:xfrm>
              <a:off x="6268511" y="3655096"/>
              <a:ext cx="2871531" cy="307777"/>
            </a:xfrm>
            <a:prstGeom prst="rect">
              <a:avLst/>
            </a:prstGeom>
            <a:solidFill>
              <a:schemeClr val="tx1">
                <a:alpha val="80000"/>
              </a:schemeClr>
            </a:solidFill>
          </p:spPr>
          <p:txBody>
            <a:bodyPr wrap="square" rtlCol="0">
              <a:spAutoFit/>
            </a:bodyPr>
            <a:lstStyle/>
            <a:p>
              <a:pPr algn="ctr"/>
              <a:r>
                <a:rPr lang="en-IN" sz="1400">
                  <a:solidFill>
                    <a:schemeClr val="bg1"/>
                  </a:solidFill>
                  <a:latin typeface="Arial" panose="020B0604020202020204" pitchFamily="34" charset="0"/>
                  <a:cs typeface="Arial" panose="020B0604020202020204" pitchFamily="34" charset="0"/>
                </a:rPr>
                <a:t>Flood depth in 100 years, Hue</a:t>
              </a:r>
              <a:endParaRPr lang="en-US" sz="1400">
                <a:solidFill>
                  <a:schemeClr val="bg1"/>
                </a:solidFill>
                <a:latin typeface="Arial" panose="020B0604020202020204" pitchFamily="34" charset="0"/>
                <a:cs typeface="Arial" panose="020B0604020202020204" pitchFamily="34" charset="0"/>
              </a:endParaRPr>
            </a:p>
          </p:txBody>
        </p:sp>
        <p:pic>
          <p:nvPicPr>
            <p:cNvPr id="32" name="Content Placeholder 4">
              <a:extLst>
                <a:ext uri="{FF2B5EF4-FFF2-40B4-BE49-F238E27FC236}">
                  <a16:creationId xmlns:a16="http://schemas.microsoft.com/office/drawing/2014/main" id="{82361A0B-2334-4A76-A8C9-AF0422D9B251}"/>
                </a:ext>
              </a:extLst>
            </p:cNvPr>
            <p:cNvPicPr>
              <a:picLocks noChangeAspect="1"/>
            </p:cNvPicPr>
            <p:nvPr/>
          </p:nvPicPr>
          <p:blipFill rotWithShape="1">
            <a:blip r:embed="rId4">
              <a:extLst>
                <a:ext uri="{28A0092B-C50C-407E-A947-70E740481C1C}">
                  <a14:useLocalDpi xmlns:a14="http://schemas.microsoft.com/office/drawing/2010/main" val="0"/>
                </a:ext>
              </a:extLst>
            </a:blip>
            <a:srcRect l="14464" r="30263" b="11841"/>
            <a:stretch/>
          </p:blipFill>
          <p:spPr>
            <a:xfrm>
              <a:off x="6268511" y="1249367"/>
              <a:ext cx="2871531" cy="2405729"/>
            </a:xfrm>
            <a:prstGeom prst="rect">
              <a:avLst/>
            </a:prstGeom>
          </p:spPr>
        </p:pic>
      </p:grpSp>
      <p:grpSp>
        <p:nvGrpSpPr>
          <p:cNvPr id="3" name="Group 2">
            <a:extLst>
              <a:ext uri="{FF2B5EF4-FFF2-40B4-BE49-F238E27FC236}">
                <a16:creationId xmlns:a16="http://schemas.microsoft.com/office/drawing/2014/main" id="{E31252C3-7A28-470B-80C6-9A84A08855CB}"/>
              </a:ext>
            </a:extLst>
          </p:cNvPr>
          <p:cNvGrpSpPr/>
          <p:nvPr/>
        </p:nvGrpSpPr>
        <p:grpSpPr>
          <a:xfrm>
            <a:off x="3094266" y="1240909"/>
            <a:ext cx="3412201" cy="2721964"/>
            <a:chOff x="3094266" y="1240909"/>
            <a:chExt cx="3412201" cy="2721964"/>
          </a:xfrm>
        </p:grpSpPr>
        <p:sp>
          <p:nvSpPr>
            <p:cNvPr id="23" name="TextBox 22">
              <a:extLst>
                <a:ext uri="{FF2B5EF4-FFF2-40B4-BE49-F238E27FC236}">
                  <a16:creationId xmlns:a16="http://schemas.microsoft.com/office/drawing/2014/main" id="{C70A6A7E-2A74-4362-A064-8880B2788AD9}"/>
                </a:ext>
              </a:extLst>
            </p:cNvPr>
            <p:cNvSpPr txBox="1"/>
            <p:nvPr/>
          </p:nvSpPr>
          <p:spPr>
            <a:xfrm>
              <a:off x="3094266" y="3655096"/>
              <a:ext cx="3102547" cy="307777"/>
            </a:xfrm>
            <a:prstGeom prst="rect">
              <a:avLst/>
            </a:prstGeom>
            <a:solidFill>
              <a:schemeClr val="tx1">
                <a:alpha val="80000"/>
              </a:schemeClr>
            </a:solidFill>
          </p:spPr>
          <p:txBody>
            <a:bodyPr wrap="square" rtlCol="0">
              <a:spAutoFit/>
            </a:bodyPr>
            <a:lstStyle/>
            <a:p>
              <a:pPr algn="ctr"/>
              <a:r>
                <a:rPr lang="en-IN" sz="1400">
                  <a:solidFill>
                    <a:schemeClr val="bg1"/>
                  </a:solidFill>
                  <a:latin typeface="Arial" panose="020B0604020202020204" pitchFamily="34" charset="0"/>
                  <a:cs typeface="Arial" panose="020B0604020202020204" pitchFamily="34" charset="0"/>
                </a:rPr>
                <a:t>Flood depth in 1980, Hue</a:t>
              </a:r>
              <a:endParaRPr lang="en-US" sz="1400">
                <a:solidFill>
                  <a:schemeClr val="bg1"/>
                </a:solidFill>
                <a:latin typeface="Arial" panose="020B0604020202020204" pitchFamily="34" charset="0"/>
                <a:cs typeface="Arial" panose="020B0604020202020204" pitchFamily="34" charset="0"/>
              </a:endParaRPr>
            </a:p>
          </p:txBody>
        </p:sp>
        <p:sp>
          <p:nvSpPr>
            <p:cNvPr id="12" name="AutoShape 4" descr="Resulta ng larawan para sa university of tokyo DIAS">
              <a:extLst>
                <a:ext uri="{FF2B5EF4-FFF2-40B4-BE49-F238E27FC236}">
                  <a16:creationId xmlns:a16="http://schemas.microsoft.com/office/drawing/2014/main" id="{13C85023-C551-454C-870A-E81E0F05FE7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 name="Content Placeholder 4">
              <a:extLst>
                <a:ext uri="{FF2B5EF4-FFF2-40B4-BE49-F238E27FC236}">
                  <a16:creationId xmlns:a16="http://schemas.microsoft.com/office/drawing/2014/main" id="{68D0A7C9-2C9E-4BBC-BDE5-0CFF54631681}"/>
                </a:ext>
              </a:extLst>
            </p:cNvPr>
            <p:cNvPicPr>
              <a:picLocks noChangeAspect="1"/>
            </p:cNvPicPr>
            <p:nvPr/>
          </p:nvPicPr>
          <p:blipFill rotWithShape="1">
            <a:blip r:embed="rId5">
              <a:extLst>
                <a:ext uri="{28A0092B-C50C-407E-A947-70E740481C1C}">
                  <a14:useLocalDpi xmlns:a14="http://schemas.microsoft.com/office/drawing/2010/main" val="0"/>
                </a:ext>
              </a:extLst>
            </a:blip>
            <a:srcRect l="15186" r="24479" b="11113"/>
            <a:stretch/>
          </p:blipFill>
          <p:spPr>
            <a:xfrm>
              <a:off x="3094266" y="1240909"/>
              <a:ext cx="3108842" cy="2405729"/>
            </a:xfrm>
            <a:prstGeom prst="rect">
              <a:avLst/>
            </a:prstGeom>
          </p:spPr>
        </p:pic>
        <p:pic>
          <p:nvPicPr>
            <p:cNvPr id="28" name="Picture 27" descr="A picture containing text, map&#10;&#10;Description automatically generated">
              <a:extLst>
                <a:ext uri="{FF2B5EF4-FFF2-40B4-BE49-F238E27FC236}">
                  <a16:creationId xmlns:a16="http://schemas.microsoft.com/office/drawing/2014/main" id="{92EDB004-09B6-48B4-88BD-A79258B00A84}"/>
                </a:ext>
              </a:extLst>
            </p:cNvPr>
            <p:cNvPicPr>
              <a:picLocks noChangeAspect="1"/>
            </p:cNvPicPr>
            <p:nvPr/>
          </p:nvPicPr>
          <p:blipFill rotWithShape="1">
            <a:blip r:embed="rId3"/>
            <a:srcRect l="8710" t="44529" r="86735" b="9267"/>
            <a:stretch/>
          </p:blipFill>
          <p:spPr>
            <a:xfrm>
              <a:off x="3101798" y="2598166"/>
              <a:ext cx="196770" cy="1048472"/>
            </a:xfrm>
            <a:prstGeom prst="rect">
              <a:avLst/>
            </a:prstGeom>
          </p:spPr>
        </p:pic>
        <p:pic>
          <p:nvPicPr>
            <p:cNvPr id="29" name="Picture 28" descr="A picture containing text, map&#10;&#10;Description automatically generated">
              <a:extLst>
                <a:ext uri="{FF2B5EF4-FFF2-40B4-BE49-F238E27FC236}">
                  <a16:creationId xmlns:a16="http://schemas.microsoft.com/office/drawing/2014/main" id="{E77D78E4-B9D2-48B6-A199-DA31B9458CA9}"/>
                </a:ext>
              </a:extLst>
            </p:cNvPr>
            <p:cNvPicPr>
              <a:picLocks noChangeAspect="1"/>
            </p:cNvPicPr>
            <p:nvPr/>
          </p:nvPicPr>
          <p:blipFill rotWithShape="1">
            <a:blip r:embed="rId3"/>
            <a:srcRect l="8710" t="44529" r="86735" b="9267"/>
            <a:stretch/>
          </p:blipFill>
          <p:spPr>
            <a:xfrm>
              <a:off x="6309697" y="2606624"/>
              <a:ext cx="196770" cy="1048472"/>
            </a:xfrm>
            <a:prstGeom prst="rect">
              <a:avLst/>
            </a:prstGeom>
          </p:spPr>
        </p:pic>
      </p:grpSp>
      <p:grpSp>
        <p:nvGrpSpPr>
          <p:cNvPr id="5" name="Group 4">
            <a:extLst>
              <a:ext uri="{FF2B5EF4-FFF2-40B4-BE49-F238E27FC236}">
                <a16:creationId xmlns:a16="http://schemas.microsoft.com/office/drawing/2014/main" id="{6FD2BC27-BBAC-4B91-8BF6-B1905D07B1C2}"/>
              </a:ext>
            </a:extLst>
          </p:cNvPr>
          <p:cNvGrpSpPr/>
          <p:nvPr/>
        </p:nvGrpSpPr>
        <p:grpSpPr>
          <a:xfrm>
            <a:off x="2139201" y="3962873"/>
            <a:ext cx="4057612" cy="2422646"/>
            <a:chOff x="2139201" y="3962873"/>
            <a:chExt cx="4057612" cy="2422646"/>
          </a:xfrm>
        </p:grpSpPr>
        <p:sp>
          <p:nvSpPr>
            <p:cNvPr id="34" name="Rectangle 33">
              <a:extLst>
                <a:ext uri="{FF2B5EF4-FFF2-40B4-BE49-F238E27FC236}">
                  <a16:creationId xmlns:a16="http://schemas.microsoft.com/office/drawing/2014/main" id="{0343BCB5-5B48-48FE-A3D8-2582AE2B434D}"/>
                </a:ext>
              </a:extLst>
            </p:cNvPr>
            <p:cNvSpPr/>
            <p:nvPr/>
          </p:nvSpPr>
          <p:spPr>
            <a:xfrm>
              <a:off x="2209630" y="5354468"/>
              <a:ext cx="3987183" cy="1031051"/>
            </a:xfrm>
            <a:prstGeom prst="rect">
              <a:avLst/>
            </a:prstGeom>
          </p:spPr>
          <p:txBody>
            <a:bodyPr wrap="square">
              <a:spAutoFit/>
            </a:bodyPr>
            <a:lstStyle/>
            <a:p>
              <a:pPr>
                <a:spcAft>
                  <a:spcPts val="600"/>
                </a:spcAft>
              </a:pPr>
              <a:r>
                <a:rPr lang="en-US" sz="1400" dirty="0">
                  <a:solidFill>
                    <a:schemeClr val="accent1">
                      <a:lumMod val="75000"/>
                    </a:schemeClr>
                  </a:solidFill>
                  <a:latin typeface="Arial" panose="020B0604020202020204" pitchFamily="34" charset="0"/>
                  <a:cs typeface="Arial" panose="020B0604020202020204" pitchFamily="34" charset="0"/>
                </a:rPr>
                <a:t>Using earth observation and climate forecast for data capture, analysis, planning, and design</a:t>
              </a:r>
            </a:p>
            <a:p>
              <a:pPr>
                <a:spcAft>
                  <a:spcPts val="600"/>
                </a:spcAft>
              </a:pPr>
              <a:r>
                <a:rPr lang="en-US" sz="1400" dirty="0">
                  <a:latin typeface="Arial" panose="020B0604020202020204" pitchFamily="34" charset="0"/>
                  <a:cs typeface="Arial" panose="020B0604020202020204" pitchFamily="34" charset="0"/>
                </a:rPr>
                <a:t>Mandalay, Myanmar; Palembang, Indonesia; Hue, Vietnam; El </a:t>
              </a:r>
              <a:r>
                <a:rPr lang="en-US" sz="1400" dirty="0" err="1">
                  <a:latin typeface="Arial" panose="020B0604020202020204" pitchFamily="34" charset="0"/>
                  <a:cs typeface="Arial" panose="020B0604020202020204" pitchFamily="34" charset="0"/>
                </a:rPr>
                <a:t>Nido</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Coron</a:t>
              </a:r>
              <a:r>
                <a:rPr lang="en-US" sz="1400" dirty="0">
                  <a:latin typeface="Arial" panose="020B0604020202020204" pitchFamily="34" charset="0"/>
                  <a:cs typeface="Arial" panose="020B0604020202020204" pitchFamily="34" charset="0"/>
                </a:rPr>
                <a:t>, Philippines</a:t>
              </a:r>
            </a:p>
          </p:txBody>
        </p:sp>
        <p:cxnSp>
          <p:nvCxnSpPr>
            <p:cNvPr id="35" name="Straight Connector 34">
              <a:extLst>
                <a:ext uri="{FF2B5EF4-FFF2-40B4-BE49-F238E27FC236}">
                  <a16:creationId xmlns:a16="http://schemas.microsoft.com/office/drawing/2014/main" id="{32CF937F-B840-405E-8E54-4A51C1FD175C}"/>
                </a:ext>
              </a:extLst>
            </p:cNvPr>
            <p:cNvCxnSpPr>
              <a:cxnSpLocks/>
            </p:cNvCxnSpPr>
            <p:nvPr/>
          </p:nvCxnSpPr>
          <p:spPr>
            <a:xfrm flipH="1">
              <a:off x="2139201" y="3962873"/>
              <a:ext cx="1" cy="1662675"/>
            </a:xfrm>
            <a:prstGeom prst="line">
              <a:avLst/>
            </a:prstGeom>
            <a:ln w="12700">
              <a:solidFill>
                <a:schemeClr val="accent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7" name="Slide Number Placeholder 3">
            <a:extLst>
              <a:ext uri="{FF2B5EF4-FFF2-40B4-BE49-F238E27FC236}">
                <a16:creationId xmlns:a16="http://schemas.microsoft.com/office/drawing/2014/main" id="{29CCF4BD-3EBC-4C6B-BB44-5D7D0D14112E}"/>
              </a:ext>
            </a:extLst>
          </p:cNvPr>
          <p:cNvSpPr>
            <a:spLocks noGrp="1"/>
          </p:cNvSpPr>
          <p:nvPr>
            <p:ph type="sldNum" sz="quarter" idx="12"/>
          </p:nvPr>
        </p:nvSpPr>
        <p:spPr>
          <a:xfrm>
            <a:off x="266700" y="6262344"/>
            <a:ext cx="609600" cy="365125"/>
          </a:xfrm>
        </p:spPr>
        <p:txBody>
          <a:bodyPr/>
          <a:lstStyle/>
          <a:p>
            <a:fld id="{BA9B540C-44DA-4F69-89C9-7C84606640D3}" type="slidenum">
              <a:rPr lang="en-US" smtClean="0"/>
              <a:pPr/>
              <a:t>15</a:t>
            </a:fld>
            <a:endParaRPr lang="en-US" dirty="0"/>
          </a:p>
        </p:txBody>
      </p:sp>
    </p:spTree>
    <p:extLst>
      <p:ext uri="{BB962C8B-B14F-4D97-AF65-F5344CB8AC3E}">
        <p14:creationId xmlns:p14="http://schemas.microsoft.com/office/powerpoint/2010/main" val="1656129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6">
            <a:extLst>
              <a:ext uri="{FF2B5EF4-FFF2-40B4-BE49-F238E27FC236}">
                <a16:creationId xmlns:a16="http://schemas.microsoft.com/office/drawing/2014/main" id="{574AB027-56A4-4B49-995F-D9FA3C87972B}"/>
              </a:ext>
            </a:extLst>
          </p:cNvPr>
          <p:cNvGraphicFramePr>
            <a:graphicFrameLocks/>
          </p:cNvGraphicFramePr>
          <p:nvPr/>
        </p:nvGraphicFramePr>
        <p:xfrm>
          <a:off x="211209" y="1771372"/>
          <a:ext cx="2880664" cy="2980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Table 19">
            <a:extLst>
              <a:ext uri="{FF2B5EF4-FFF2-40B4-BE49-F238E27FC236}">
                <a16:creationId xmlns:a16="http://schemas.microsoft.com/office/drawing/2014/main" id="{2FFECCA9-C587-4EC5-9F09-948F35B15304}"/>
              </a:ext>
            </a:extLst>
          </p:cNvPr>
          <p:cNvGraphicFramePr>
            <a:graphicFrameLocks noGrp="1"/>
          </p:cNvGraphicFramePr>
          <p:nvPr/>
        </p:nvGraphicFramePr>
        <p:xfrm>
          <a:off x="216905" y="1013203"/>
          <a:ext cx="2895292" cy="731520"/>
        </p:xfrm>
        <a:graphic>
          <a:graphicData uri="http://schemas.openxmlformats.org/drawingml/2006/table">
            <a:tbl>
              <a:tblPr firstRow="1" bandRow="1">
                <a:tableStyleId>{5C22544A-7EE6-4342-B048-85BDC9FD1C3A}</a:tableStyleId>
              </a:tblPr>
              <a:tblGrid>
                <a:gridCol w="2895292">
                  <a:extLst>
                    <a:ext uri="{9D8B030D-6E8A-4147-A177-3AD203B41FA5}">
                      <a16:colId xmlns:a16="http://schemas.microsoft.com/office/drawing/2014/main" val="1197172824"/>
                    </a:ext>
                  </a:extLst>
                </a:gridCol>
              </a:tblGrid>
              <a:tr h="594359">
                <a:tc>
                  <a:txBody>
                    <a:bodyPr/>
                    <a:lstStyle/>
                    <a:p>
                      <a:pPr algn="ctr"/>
                      <a:r>
                        <a:rPr lang="en-US" sz="1400" b="0" dirty="0">
                          <a:latin typeface="Arial" panose="020B0604020202020204" pitchFamily="34" charset="0"/>
                          <a:cs typeface="Arial" panose="020B0604020202020204" pitchFamily="34" charset="0"/>
                        </a:rPr>
                        <a:t>Ownership-based Classification of Water Supply Companies </a:t>
                      </a:r>
                    </a:p>
                    <a:p>
                      <a:pPr algn="ctr"/>
                      <a:r>
                        <a:rPr lang="en-US" sz="1400" b="0" dirty="0">
                          <a:latin typeface="Arial" panose="020B0604020202020204" pitchFamily="34" charset="0"/>
                          <a:cs typeface="Arial" panose="020B0604020202020204" pitchFamily="34" charset="0"/>
                        </a:rPr>
                        <a:t>(Viet Nam)</a:t>
                      </a:r>
                    </a:p>
                  </a:txBody>
                  <a:tcPr anchor="ctr">
                    <a:solidFill>
                      <a:schemeClr val="accent2">
                        <a:lumMod val="75000"/>
                      </a:schemeClr>
                    </a:solidFill>
                  </a:tcPr>
                </a:tc>
                <a:extLst>
                  <a:ext uri="{0D108BD9-81ED-4DB2-BD59-A6C34878D82A}">
                    <a16:rowId xmlns:a16="http://schemas.microsoft.com/office/drawing/2014/main" val="3337005172"/>
                  </a:ext>
                </a:extLst>
              </a:tr>
            </a:tbl>
          </a:graphicData>
        </a:graphic>
      </p:graphicFrame>
      <p:sp>
        <p:nvSpPr>
          <p:cNvPr id="23" name="TextBox 22">
            <a:extLst>
              <a:ext uri="{FF2B5EF4-FFF2-40B4-BE49-F238E27FC236}">
                <a16:creationId xmlns:a16="http://schemas.microsoft.com/office/drawing/2014/main" id="{B6A9B61A-258F-4B37-A931-B678F1BBCEFC}"/>
              </a:ext>
            </a:extLst>
          </p:cNvPr>
          <p:cNvSpPr txBox="1"/>
          <p:nvPr/>
        </p:nvSpPr>
        <p:spPr>
          <a:xfrm>
            <a:off x="3253947" y="3491358"/>
            <a:ext cx="421005" cy="276999"/>
          </a:xfrm>
          <a:prstGeom prst="rect">
            <a:avLst/>
          </a:prstGeom>
          <a:noFill/>
        </p:spPr>
        <p:txBody>
          <a:bodyPr wrap="square" rtlCol="0">
            <a:spAutoFit/>
          </a:bodyPr>
          <a:lstStyle/>
          <a:p>
            <a:r>
              <a:rPr lang="en-US" sz="1200" b="1">
                <a:solidFill>
                  <a:schemeClr val="bg1"/>
                </a:solidFill>
                <a:latin typeface="Segoe UI Light" panose="020B0502040204020203" pitchFamily="34" charset="0"/>
                <a:cs typeface="Segoe UI Light" panose="020B0502040204020203" pitchFamily="34" charset="0"/>
              </a:rPr>
              <a:t>17</a:t>
            </a:r>
          </a:p>
        </p:txBody>
      </p:sp>
      <p:graphicFrame>
        <p:nvGraphicFramePr>
          <p:cNvPr id="26" name="Table 25">
            <a:extLst>
              <a:ext uri="{FF2B5EF4-FFF2-40B4-BE49-F238E27FC236}">
                <a16:creationId xmlns:a16="http://schemas.microsoft.com/office/drawing/2014/main" id="{FBDA979A-0065-4204-A569-0A7B1A175175}"/>
              </a:ext>
            </a:extLst>
          </p:cNvPr>
          <p:cNvGraphicFramePr>
            <a:graphicFrameLocks noGrp="1"/>
          </p:cNvGraphicFramePr>
          <p:nvPr/>
        </p:nvGraphicFramePr>
        <p:xfrm>
          <a:off x="3236785" y="1026553"/>
          <a:ext cx="2908765" cy="731520"/>
        </p:xfrm>
        <a:graphic>
          <a:graphicData uri="http://schemas.openxmlformats.org/drawingml/2006/table">
            <a:tbl>
              <a:tblPr firstRow="1" bandRow="1">
                <a:tableStyleId>{5C22544A-7EE6-4342-B048-85BDC9FD1C3A}</a:tableStyleId>
              </a:tblPr>
              <a:tblGrid>
                <a:gridCol w="2908765">
                  <a:extLst>
                    <a:ext uri="{9D8B030D-6E8A-4147-A177-3AD203B41FA5}">
                      <a16:colId xmlns:a16="http://schemas.microsoft.com/office/drawing/2014/main" val="1197172824"/>
                    </a:ext>
                  </a:extLst>
                </a:gridCol>
              </a:tblGrid>
              <a:tr h="577929">
                <a:tc>
                  <a:txBody>
                    <a:bodyPr/>
                    <a:lstStyle/>
                    <a:p>
                      <a:pPr algn="ctr"/>
                      <a:r>
                        <a:rPr lang="en-US" sz="1400" b="0" dirty="0">
                          <a:latin typeface="Arial" panose="020B0604020202020204" pitchFamily="34" charset="0"/>
                          <a:cs typeface="Arial" panose="020B0604020202020204" pitchFamily="34" charset="0"/>
                        </a:rPr>
                        <a:t>Performance-based Classification of PDAMs </a:t>
                      </a:r>
                    </a:p>
                    <a:p>
                      <a:pPr algn="ctr"/>
                      <a:r>
                        <a:rPr lang="en-US" sz="1400" b="0" dirty="0">
                          <a:latin typeface="Arial" panose="020B0604020202020204" pitchFamily="34" charset="0"/>
                          <a:cs typeface="Arial" panose="020B0604020202020204" pitchFamily="34" charset="0"/>
                        </a:rPr>
                        <a:t>(Indonesia)</a:t>
                      </a:r>
                    </a:p>
                  </a:txBody>
                  <a:tcPr anchor="ctr">
                    <a:solidFill>
                      <a:schemeClr val="accent2">
                        <a:lumMod val="75000"/>
                      </a:schemeClr>
                    </a:solidFill>
                  </a:tcPr>
                </a:tc>
                <a:extLst>
                  <a:ext uri="{0D108BD9-81ED-4DB2-BD59-A6C34878D82A}">
                    <a16:rowId xmlns:a16="http://schemas.microsoft.com/office/drawing/2014/main" val="3337005172"/>
                  </a:ext>
                </a:extLst>
              </a:tr>
            </a:tbl>
          </a:graphicData>
        </a:graphic>
      </p:graphicFrame>
      <p:graphicFrame>
        <p:nvGraphicFramePr>
          <p:cNvPr id="27" name="Content Placeholder 6">
            <a:extLst>
              <a:ext uri="{FF2B5EF4-FFF2-40B4-BE49-F238E27FC236}">
                <a16:creationId xmlns:a16="http://schemas.microsoft.com/office/drawing/2014/main" id="{4467BA36-1ACF-4B54-AF6F-7F59CB25AF4E}"/>
              </a:ext>
            </a:extLst>
          </p:cNvPr>
          <p:cNvGraphicFramePr>
            <a:graphicFrameLocks/>
          </p:cNvGraphicFramePr>
          <p:nvPr/>
        </p:nvGraphicFramePr>
        <p:xfrm>
          <a:off x="3253256" y="1771373"/>
          <a:ext cx="2880664" cy="2980863"/>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FEA22FD2-3224-48F5-850A-A7D0D4BCB4FA}"/>
              </a:ext>
            </a:extLst>
          </p:cNvPr>
          <p:cNvSpPr/>
          <p:nvPr/>
        </p:nvSpPr>
        <p:spPr>
          <a:xfrm>
            <a:off x="132576" y="4734949"/>
            <a:ext cx="2342953" cy="230832"/>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MOC Consulting Report, Vietnam (2017)</a:t>
            </a:r>
          </a:p>
        </p:txBody>
      </p:sp>
      <p:sp>
        <p:nvSpPr>
          <p:cNvPr id="33" name="TextBox 32">
            <a:extLst>
              <a:ext uri="{FF2B5EF4-FFF2-40B4-BE49-F238E27FC236}">
                <a16:creationId xmlns:a16="http://schemas.microsoft.com/office/drawing/2014/main" id="{803AEAC2-B9E3-4D59-B889-8CAB41D1BF1F}"/>
              </a:ext>
            </a:extLst>
          </p:cNvPr>
          <p:cNvSpPr txBox="1"/>
          <p:nvPr/>
        </p:nvSpPr>
        <p:spPr>
          <a:xfrm>
            <a:off x="3186717" y="4748226"/>
            <a:ext cx="2522439" cy="230815"/>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MPWH, Indonesia (2019) </a:t>
            </a:r>
          </a:p>
        </p:txBody>
      </p:sp>
      <p:graphicFrame>
        <p:nvGraphicFramePr>
          <p:cNvPr id="36" name="Table 35">
            <a:extLst>
              <a:ext uri="{FF2B5EF4-FFF2-40B4-BE49-F238E27FC236}">
                <a16:creationId xmlns:a16="http://schemas.microsoft.com/office/drawing/2014/main" id="{F3795532-372B-460F-872C-635516B38600}"/>
              </a:ext>
            </a:extLst>
          </p:cNvPr>
          <p:cNvGraphicFramePr>
            <a:graphicFrameLocks noGrp="1"/>
          </p:cNvGraphicFramePr>
          <p:nvPr/>
        </p:nvGraphicFramePr>
        <p:xfrm>
          <a:off x="6253423" y="1039852"/>
          <a:ext cx="2660927" cy="731520"/>
        </p:xfrm>
        <a:graphic>
          <a:graphicData uri="http://schemas.openxmlformats.org/drawingml/2006/table">
            <a:tbl>
              <a:tblPr firstRow="1" bandRow="1">
                <a:tableStyleId>{5C22544A-7EE6-4342-B048-85BDC9FD1C3A}</a:tableStyleId>
              </a:tblPr>
              <a:tblGrid>
                <a:gridCol w="2660927">
                  <a:extLst>
                    <a:ext uri="{9D8B030D-6E8A-4147-A177-3AD203B41FA5}">
                      <a16:colId xmlns:a16="http://schemas.microsoft.com/office/drawing/2014/main" val="1197172824"/>
                    </a:ext>
                  </a:extLst>
                </a:gridCol>
              </a:tblGrid>
              <a:tr h="448200">
                <a:tc>
                  <a:txBody>
                    <a:bodyPr/>
                    <a:lstStyle/>
                    <a:p>
                      <a:pPr algn="ctr"/>
                      <a:r>
                        <a:rPr lang="en-US" sz="1400" b="0" dirty="0">
                          <a:latin typeface="Arial" panose="020B0604020202020204" pitchFamily="34" charset="0"/>
                          <a:cs typeface="Arial" panose="020B0604020202020204" pitchFamily="34" charset="0"/>
                        </a:rPr>
                        <a:t>Credit-worthiness-based Classification of Water Districts</a:t>
                      </a:r>
                    </a:p>
                    <a:p>
                      <a:pPr algn="ctr"/>
                      <a:r>
                        <a:rPr lang="en-US" sz="1400" b="0" dirty="0">
                          <a:latin typeface="Arial" panose="020B0604020202020204" pitchFamily="34" charset="0"/>
                          <a:cs typeface="Arial" panose="020B0604020202020204" pitchFamily="34" charset="0"/>
                        </a:rPr>
                        <a:t>(Philippines)</a:t>
                      </a:r>
                    </a:p>
                  </a:txBody>
                  <a:tcPr anchor="ctr">
                    <a:solidFill>
                      <a:schemeClr val="accent2">
                        <a:lumMod val="75000"/>
                      </a:schemeClr>
                    </a:solidFill>
                  </a:tcPr>
                </a:tc>
                <a:extLst>
                  <a:ext uri="{0D108BD9-81ED-4DB2-BD59-A6C34878D82A}">
                    <a16:rowId xmlns:a16="http://schemas.microsoft.com/office/drawing/2014/main" val="3337005172"/>
                  </a:ext>
                </a:extLst>
              </a:tr>
            </a:tbl>
          </a:graphicData>
        </a:graphic>
      </p:graphicFrame>
      <p:sp>
        <p:nvSpPr>
          <p:cNvPr id="40" name="TextBox 39">
            <a:extLst>
              <a:ext uri="{FF2B5EF4-FFF2-40B4-BE49-F238E27FC236}">
                <a16:creationId xmlns:a16="http://schemas.microsoft.com/office/drawing/2014/main" id="{2FBAD98D-BBC5-4CE0-ABDB-A45F3AE8BBCE}"/>
              </a:ext>
            </a:extLst>
          </p:cNvPr>
          <p:cNvSpPr txBox="1"/>
          <p:nvPr/>
        </p:nvSpPr>
        <p:spPr>
          <a:xfrm>
            <a:off x="6242343" y="4742404"/>
            <a:ext cx="2512296" cy="230832"/>
          </a:xfrm>
          <a:prstGeom prst="rect">
            <a:avLst/>
          </a:prstGeom>
          <a:noFill/>
        </p:spPr>
        <p:txBody>
          <a:bodyPr wrap="square" rtlCol="0">
            <a:spAutoFit/>
          </a:bodyPr>
          <a:lstStyle>
            <a:defPPr>
              <a:defRPr lang="en-US"/>
            </a:defPPr>
            <a:lvl1pPr>
              <a:defRPr sz="1400">
                <a:latin typeface="Segoe UI" panose="020B0502040204020203" pitchFamily="34" charset="0"/>
                <a:cs typeface="Segoe UI" panose="020B0502040204020203" pitchFamily="34" charset="0"/>
              </a:defRPr>
            </a:lvl1pPr>
          </a:lstStyle>
          <a:p>
            <a:r>
              <a:rPr lang="en-US" sz="900" dirty="0">
                <a:latin typeface="Arial" panose="020B0604020202020204" pitchFamily="34" charset="0"/>
                <a:cs typeface="Arial" panose="020B0604020202020204" pitchFamily="34" charset="0"/>
              </a:rPr>
              <a:t>DOF, Philippines (2005)</a:t>
            </a:r>
          </a:p>
        </p:txBody>
      </p:sp>
      <p:graphicFrame>
        <p:nvGraphicFramePr>
          <p:cNvPr id="41" name="Content Placeholder 6">
            <a:extLst>
              <a:ext uri="{FF2B5EF4-FFF2-40B4-BE49-F238E27FC236}">
                <a16:creationId xmlns:a16="http://schemas.microsoft.com/office/drawing/2014/main" id="{3687ABF1-DAE9-4DDF-ACFE-3C10CAC1A180}"/>
              </a:ext>
            </a:extLst>
          </p:cNvPr>
          <p:cNvGraphicFramePr>
            <a:graphicFrameLocks/>
          </p:cNvGraphicFramePr>
          <p:nvPr/>
        </p:nvGraphicFramePr>
        <p:xfrm>
          <a:off x="6255322" y="1773075"/>
          <a:ext cx="2659028" cy="2979162"/>
        </p:xfrm>
        <a:graphic>
          <a:graphicData uri="http://schemas.openxmlformats.org/drawingml/2006/chart">
            <c:chart xmlns:c="http://schemas.openxmlformats.org/drawingml/2006/chart" xmlns:r="http://schemas.openxmlformats.org/officeDocument/2006/relationships" r:id="rId5"/>
          </a:graphicData>
        </a:graphic>
      </p:graphicFrame>
      <p:sp>
        <p:nvSpPr>
          <p:cNvPr id="34" name="Title 1">
            <a:extLst>
              <a:ext uri="{FF2B5EF4-FFF2-40B4-BE49-F238E27FC236}">
                <a16:creationId xmlns:a16="http://schemas.microsoft.com/office/drawing/2014/main" id="{349A104A-294B-4963-8FBF-8EA0923BCC2E}"/>
              </a:ext>
            </a:extLst>
          </p:cNvPr>
          <p:cNvSpPr txBox="1">
            <a:spLocks/>
          </p:cNvSpPr>
          <p:nvPr/>
        </p:nvSpPr>
        <p:spPr>
          <a:xfrm>
            <a:off x="596583" y="194907"/>
            <a:ext cx="6269736" cy="487083"/>
          </a:xfrm>
          <a:prstGeom prst="rect">
            <a:avLst/>
          </a:prstGeom>
        </p:spPr>
        <p:txBody>
          <a:bodyPr vert="horz" lIns="91440" tIns="45720" rIns="91440" bIns="45720" rtlCol="0" anchor="b" anchorCtr="0">
            <a:noAutofit/>
          </a:bodyPr>
          <a:lstStyle>
            <a:defPPr>
              <a:defRPr lang="en-US"/>
            </a:defPPr>
            <a:lvl1pPr>
              <a:spcBef>
                <a:spcPct val="0"/>
              </a:spcBef>
              <a:buNone/>
              <a:defRPr sz="3200">
                <a:solidFill>
                  <a:schemeClr val="accent3">
                    <a:lumMod val="75000"/>
                  </a:schemeClr>
                </a:solidFill>
                <a:latin typeface="Arial Narrow" panose="020B0606020202030204" pitchFamily="34" charset="0"/>
                <a:ea typeface="+mj-ea"/>
                <a:cs typeface="Arial" panose="020B0604020202020204" pitchFamily="34" charset="0"/>
              </a:defRPr>
            </a:lvl1pPr>
          </a:lstStyle>
          <a:p>
            <a:r>
              <a:rPr lang="en-US">
                <a:solidFill>
                  <a:schemeClr val="accent1">
                    <a:lumMod val="75000"/>
                  </a:schemeClr>
                </a:solidFill>
              </a:rPr>
              <a:t>Finance solutions</a:t>
            </a:r>
          </a:p>
        </p:txBody>
      </p:sp>
      <p:sp>
        <p:nvSpPr>
          <p:cNvPr id="15" name="Slide Number Placeholder 3">
            <a:extLst>
              <a:ext uri="{FF2B5EF4-FFF2-40B4-BE49-F238E27FC236}">
                <a16:creationId xmlns:a16="http://schemas.microsoft.com/office/drawing/2014/main" id="{9580F535-BC3F-489D-9B3B-D795F010BAC7}"/>
              </a:ext>
            </a:extLst>
          </p:cNvPr>
          <p:cNvSpPr>
            <a:spLocks noGrp="1"/>
          </p:cNvSpPr>
          <p:nvPr>
            <p:ph type="sldNum" sz="quarter" idx="12"/>
          </p:nvPr>
        </p:nvSpPr>
        <p:spPr>
          <a:xfrm>
            <a:off x="266700" y="6262344"/>
            <a:ext cx="609600" cy="365125"/>
          </a:xfrm>
        </p:spPr>
        <p:txBody>
          <a:bodyPr/>
          <a:lstStyle/>
          <a:p>
            <a:fld id="{BA9B540C-44DA-4F69-89C9-7C84606640D3}" type="slidenum">
              <a:rPr lang="en-US" smtClean="0"/>
              <a:pPr/>
              <a:t>16</a:t>
            </a:fld>
            <a:endParaRPr lang="en-US"/>
          </a:p>
        </p:txBody>
      </p:sp>
      <p:sp>
        <p:nvSpPr>
          <p:cNvPr id="72" name="Content Placeholder 2">
            <a:extLst>
              <a:ext uri="{FF2B5EF4-FFF2-40B4-BE49-F238E27FC236}">
                <a16:creationId xmlns:a16="http://schemas.microsoft.com/office/drawing/2014/main" id="{284AF2F8-5BFD-47AA-85D0-09CFF66A01EA}"/>
              </a:ext>
            </a:extLst>
          </p:cNvPr>
          <p:cNvSpPr txBox="1">
            <a:spLocks/>
          </p:cNvSpPr>
          <p:nvPr/>
        </p:nvSpPr>
        <p:spPr>
          <a:xfrm>
            <a:off x="30433" y="-1400030"/>
            <a:ext cx="6812077" cy="191008"/>
          </a:xfrm>
          <a:prstGeom prst="rect">
            <a:avLst/>
          </a:prstGeom>
        </p:spPr>
        <p:txBody>
          <a:bodyPr vert="horz" lIns="91440" tIns="45720" rIns="91440" bIns="45720" rtlCol="0">
            <a:noAutofit/>
          </a:bodyPr>
          <a:lstStyle>
            <a:lvl1pPr marL="228600" indent="-228600" algn="l" defTabSz="914400" rtl="0" eaLnBrk="1" latinLnBrk="0" hangingPunct="1">
              <a:spcBef>
                <a:spcPts val="1800"/>
              </a:spcBef>
              <a:buClr>
                <a:schemeClr val="accent1"/>
              </a:buClr>
              <a:buSzPct val="130000"/>
              <a:buFont typeface="Wingdings" pitchFamily="2" charset="2"/>
              <a:buChar char="§"/>
              <a:defRPr sz="2400" kern="120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228600" algn="l" defTabSz="914400" rtl="0" eaLnBrk="1" latinLnBrk="0" hangingPunct="1">
              <a:spcBef>
                <a:spcPts val="300"/>
              </a:spcBef>
              <a:buClr>
                <a:schemeClr val="accent2"/>
              </a:buClr>
              <a:buSzPct val="130000"/>
              <a:buFont typeface="Calibri" panose="020F0502020204030204" pitchFamily="34" charset="0"/>
              <a:buChar char="–"/>
              <a:defRPr sz="20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6858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3pPr>
            <a:lvl4pPr marL="914400" indent="-228600" algn="l" defTabSz="914400" rtl="0" eaLnBrk="1" latinLnBrk="0" hangingPunct="1">
              <a:spcBef>
                <a:spcPts val="600"/>
              </a:spcBef>
              <a:buClr>
                <a:schemeClr val="accent2"/>
              </a:buClr>
              <a:buSzPct val="130000"/>
              <a:buFont typeface="Wingdings" pitchFamily="2" charset="2"/>
              <a:buChar char="§"/>
              <a:defRPr sz="24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4pPr>
            <a:lvl5pPr marL="1143000" indent="-228600" algn="l" defTabSz="914400" rtl="0" eaLnBrk="1" latinLnBrk="0" hangingPunct="1">
              <a:spcBef>
                <a:spcPts val="600"/>
              </a:spcBef>
              <a:buClr>
                <a:schemeClr val="accent1"/>
              </a:buClr>
              <a:buSzPct val="130000"/>
              <a:buFont typeface="Wingdings" pitchFamily="2" charset="2"/>
              <a:buChar char="§"/>
              <a:defRPr sz="24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5pPr>
            <a:lvl6pPr marL="1377950" indent="-228600"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accent1"/>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28800" indent="-227013"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5813" indent="-227013" algn="l" defTabSz="914400" rtl="0" eaLnBrk="1" latinLnBrk="0" hangingPunct="1">
              <a:spcBef>
                <a:spcPct val="20000"/>
              </a:spcBef>
              <a:buClr>
                <a:schemeClr val="accent1"/>
              </a:buClr>
              <a:buSzPct val="130000"/>
              <a:buFont typeface="Wingdings" pitchFamily="2" charset="2"/>
              <a:buChar char="§"/>
              <a:defRPr lang="en-US" sz="1800" kern="1200" dirty="0">
                <a:solidFill>
                  <a:schemeClr val="tx1">
                    <a:lumMod val="75000"/>
                    <a:lumOff val="25000"/>
                  </a:schemeClr>
                </a:solidFill>
                <a:latin typeface="+mn-lt"/>
                <a:ea typeface="+mn-ea"/>
                <a:cs typeface="+mn-cs"/>
              </a:defRPr>
            </a:lvl9pPr>
          </a:lstStyle>
          <a:p>
            <a:pPr marL="285750" indent="-285750"/>
            <a:r>
              <a:rPr lang="en-US" sz="700" kern="0">
                <a:latin typeface="Segoe UI Light" panose="020B0502040204020203" pitchFamily="34" charset="0"/>
                <a:cs typeface="Segoe UI Light" panose="020B0502040204020203" pitchFamily="34" charset="0"/>
              </a:rPr>
              <a:t>Gross National Income Per Capita of 3 Developing Member Countries</a:t>
            </a:r>
          </a:p>
          <a:p>
            <a:pPr marL="285750" indent="-285750"/>
            <a:endParaRPr lang="en-US" sz="700" kern="0">
              <a:latin typeface="Segoe UI Light" panose="020B0502040204020203" pitchFamily="34" charset="0"/>
              <a:cs typeface="Segoe UI Light" panose="020B0502040204020203" pitchFamily="34" charset="0"/>
            </a:endParaRPr>
          </a:p>
        </p:txBody>
      </p:sp>
      <p:grpSp>
        <p:nvGrpSpPr>
          <p:cNvPr id="2" name="Group 1">
            <a:extLst>
              <a:ext uri="{FF2B5EF4-FFF2-40B4-BE49-F238E27FC236}">
                <a16:creationId xmlns:a16="http://schemas.microsoft.com/office/drawing/2014/main" id="{DA8C5062-7538-459D-BE41-BD3A2A13939B}"/>
              </a:ext>
            </a:extLst>
          </p:cNvPr>
          <p:cNvGrpSpPr/>
          <p:nvPr/>
        </p:nvGrpSpPr>
        <p:grpSpPr>
          <a:xfrm>
            <a:off x="2608403" y="4742404"/>
            <a:ext cx="4355033" cy="1878341"/>
            <a:chOff x="2608403" y="4742404"/>
            <a:chExt cx="4355033" cy="1878341"/>
          </a:xfrm>
        </p:grpSpPr>
        <p:sp>
          <p:nvSpPr>
            <p:cNvPr id="39" name="Rectangle 38">
              <a:extLst>
                <a:ext uri="{FF2B5EF4-FFF2-40B4-BE49-F238E27FC236}">
                  <a16:creationId xmlns:a16="http://schemas.microsoft.com/office/drawing/2014/main" id="{0046B6DE-83A9-4C48-8A2B-34FE924B9A5E}"/>
                </a:ext>
              </a:extLst>
            </p:cNvPr>
            <p:cNvSpPr/>
            <p:nvPr/>
          </p:nvSpPr>
          <p:spPr>
            <a:xfrm>
              <a:off x="2608403" y="5805137"/>
              <a:ext cx="4355033" cy="815608"/>
            </a:xfrm>
            <a:prstGeom prst="rect">
              <a:avLst/>
            </a:prstGeom>
          </p:spPr>
          <p:txBody>
            <a:bodyPr wrap="square">
              <a:spAutoFit/>
            </a:bodyPr>
            <a:lstStyle/>
            <a:p>
              <a:pPr>
                <a:spcAft>
                  <a:spcPts val="600"/>
                </a:spcAft>
              </a:pPr>
              <a:r>
                <a:rPr lang="en-US" sz="1400" dirty="0">
                  <a:solidFill>
                    <a:schemeClr val="accent1">
                      <a:lumMod val="75000"/>
                    </a:schemeClr>
                  </a:solidFill>
                  <a:latin typeface="Arial" panose="020B0604020202020204" pitchFamily="34" charset="0"/>
                  <a:cs typeface="Arial" panose="020B0604020202020204" pitchFamily="34" charset="0"/>
                </a:rPr>
                <a:t>Developing Alternative Instruments for Lending to well performing water utilities</a:t>
              </a:r>
            </a:p>
            <a:p>
              <a:pPr>
                <a:spcAft>
                  <a:spcPts val="600"/>
                </a:spcAft>
              </a:pPr>
              <a:r>
                <a:rPr lang="en-US" sz="1400" dirty="0">
                  <a:latin typeface="Arial" panose="020B0604020202020204" pitchFamily="34" charset="0"/>
                  <a:cs typeface="Arial" panose="020B0604020202020204" pitchFamily="34" charset="0"/>
                </a:rPr>
                <a:t>Collaboration with PSOD in Binh Duong, Vietnam</a:t>
              </a:r>
            </a:p>
          </p:txBody>
        </p:sp>
        <p:cxnSp>
          <p:nvCxnSpPr>
            <p:cNvPr id="42" name="Straight Connector 41">
              <a:extLst>
                <a:ext uri="{FF2B5EF4-FFF2-40B4-BE49-F238E27FC236}">
                  <a16:creationId xmlns:a16="http://schemas.microsoft.com/office/drawing/2014/main" id="{5D07199C-ACE4-4F93-A440-61CB4C1F54A4}"/>
                </a:ext>
              </a:extLst>
            </p:cNvPr>
            <p:cNvCxnSpPr>
              <a:cxnSpLocks/>
            </p:cNvCxnSpPr>
            <p:nvPr/>
          </p:nvCxnSpPr>
          <p:spPr>
            <a:xfrm>
              <a:off x="2608403" y="4742404"/>
              <a:ext cx="0" cy="1312407"/>
            </a:xfrm>
            <a:prstGeom prst="line">
              <a:avLst/>
            </a:prstGeom>
            <a:ln w="12700">
              <a:solidFill>
                <a:schemeClr val="accent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8066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3" grpId="0"/>
      <p:bldGraphic spid="27" grpId="0">
        <p:bldAsOne/>
      </p:bldGraphic>
      <p:bldP spid="3" grpId="0"/>
      <p:bldP spid="33" grpId="0"/>
      <p:bldP spid="40" grpId="0"/>
      <p:bldGraphic spid="4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Rounded Corners 70">
            <a:extLst>
              <a:ext uri="{FF2B5EF4-FFF2-40B4-BE49-F238E27FC236}">
                <a16:creationId xmlns:a16="http://schemas.microsoft.com/office/drawing/2014/main" id="{2560B440-3F5F-4C84-9FDB-A942B7E1F208}"/>
              </a:ext>
            </a:extLst>
          </p:cNvPr>
          <p:cNvSpPr/>
          <p:nvPr/>
        </p:nvSpPr>
        <p:spPr>
          <a:xfrm>
            <a:off x="1813310" y="560061"/>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2020</a:t>
            </a:r>
          </a:p>
        </p:txBody>
      </p:sp>
      <p:sp>
        <p:nvSpPr>
          <p:cNvPr id="72" name="Rectangle: Rounded Corners 71">
            <a:extLst>
              <a:ext uri="{FF2B5EF4-FFF2-40B4-BE49-F238E27FC236}">
                <a16:creationId xmlns:a16="http://schemas.microsoft.com/office/drawing/2014/main" id="{883C87C9-FE02-4CF4-A9D0-4E303AB006ED}"/>
              </a:ext>
            </a:extLst>
          </p:cNvPr>
          <p:cNvSpPr/>
          <p:nvPr/>
        </p:nvSpPr>
        <p:spPr>
          <a:xfrm>
            <a:off x="3860747" y="565712"/>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2021</a:t>
            </a:r>
          </a:p>
        </p:txBody>
      </p:sp>
      <p:sp>
        <p:nvSpPr>
          <p:cNvPr id="73" name="Rectangle: Rounded Corners 72">
            <a:extLst>
              <a:ext uri="{FF2B5EF4-FFF2-40B4-BE49-F238E27FC236}">
                <a16:creationId xmlns:a16="http://schemas.microsoft.com/office/drawing/2014/main" id="{7F4AB49D-EC68-43E4-9AB6-D89C8E4E399F}"/>
              </a:ext>
            </a:extLst>
          </p:cNvPr>
          <p:cNvSpPr/>
          <p:nvPr/>
        </p:nvSpPr>
        <p:spPr>
          <a:xfrm>
            <a:off x="5898162" y="560061"/>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2022</a:t>
            </a:r>
          </a:p>
        </p:txBody>
      </p:sp>
      <p:sp>
        <p:nvSpPr>
          <p:cNvPr id="74" name="Rectangle: Rounded Corners 73">
            <a:extLst>
              <a:ext uri="{FF2B5EF4-FFF2-40B4-BE49-F238E27FC236}">
                <a16:creationId xmlns:a16="http://schemas.microsoft.com/office/drawing/2014/main" id="{295BF6A2-45C9-4A44-A37D-680FAFAF6861}"/>
              </a:ext>
            </a:extLst>
          </p:cNvPr>
          <p:cNvSpPr/>
          <p:nvPr/>
        </p:nvSpPr>
        <p:spPr>
          <a:xfrm>
            <a:off x="126352" y="1029090"/>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CAM</a:t>
            </a:r>
          </a:p>
        </p:txBody>
      </p:sp>
      <p:sp>
        <p:nvSpPr>
          <p:cNvPr id="75" name="Rectangle: Rounded Corners 74">
            <a:extLst>
              <a:ext uri="{FF2B5EF4-FFF2-40B4-BE49-F238E27FC236}">
                <a16:creationId xmlns:a16="http://schemas.microsoft.com/office/drawing/2014/main" id="{ED997082-8DF9-499C-B0E2-81347E825EC0}"/>
              </a:ext>
            </a:extLst>
          </p:cNvPr>
          <p:cNvSpPr/>
          <p:nvPr/>
        </p:nvSpPr>
        <p:spPr>
          <a:xfrm>
            <a:off x="126352" y="1722210"/>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INO</a:t>
            </a:r>
          </a:p>
        </p:txBody>
      </p:sp>
      <p:sp>
        <p:nvSpPr>
          <p:cNvPr id="76" name="Rectangle: Rounded Corners 75">
            <a:extLst>
              <a:ext uri="{FF2B5EF4-FFF2-40B4-BE49-F238E27FC236}">
                <a16:creationId xmlns:a16="http://schemas.microsoft.com/office/drawing/2014/main" id="{58E2FE3A-6E77-408A-8CFC-171454DD9F2E}"/>
              </a:ext>
            </a:extLst>
          </p:cNvPr>
          <p:cNvSpPr/>
          <p:nvPr/>
        </p:nvSpPr>
        <p:spPr>
          <a:xfrm>
            <a:off x="87986" y="2288793"/>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LAO</a:t>
            </a:r>
          </a:p>
        </p:txBody>
      </p:sp>
      <p:sp>
        <p:nvSpPr>
          <p:cNvPr id="77" name="Rectangle: Rounded Corners 76">
            <a:extLst>
              <a:ext uri="{FF2B5EF4-FFF2-40B4-BE49-F238E27FC236}">
                <a16:creationId xmlns:a16="http://schemas.microsoft.com/office/drawing/2014/main" id="{9FB6C68E-D2F3-4BD8-9DA6-C1DA37EB1EE5}"/>
              </a:ext>
            </a:extLst>
          </p:cNvPr>
          <p:cNvSpPr/>
          <p:nvPr/>
        </p:nvSpPr>
        <p:spPr>
          <a:xfrm>
            <a:off x="124021" y="2990412"/>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MYA</a:t>
            </a:r>
          </a:p>
        </p:txBody>
      </p:sp>
      <p:sp>
        <p:nvSpPr>
          <p:cNvPr id="78" name="Rectangle: Rounded Corners 77">
            <a:extLst>
              <a:ext uri="{FF2B5EF4-FFF2-40B4-BE49-F238E27FC236}">
                <a16:creationId xmlns:a16="http://schemas.microsoft.com/office/drawing/2014/main" id="{9B647D85-12C6-433F-8FF2-D0BBAF67E4EE}"/>
              </a:ext>
            </a:extLst>
          </p:cNvPr>
          <p:cNvSpPr/>
          <p:nvPr/>
        </p:nvSpPr>
        <p:spPr>
          <a:xfrm>
            <a:off x="145391" y="3768941"/>
            <a:ext cx="728220" cy="272415"/>
          </a:xfrm>
          <a:prstGeom prst="roundRect">
            <a:avLst/>
          </a:prstGeom>
          <a:solidFill>
            <a:srgbClr val="0432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PHI</a:t>
            </a:r>
          </a:p>
        </p:txBody>
      </p:sp>
      <p:sp>
        <p:nvSpPr>
          <p:cNvPr id="79" name="Rectangle: Rounded Corners 78">
            <a:extLst>
              <a:ext uri="{FF2B5EF4-FFF2-40B4-BE49-F238E27FC236}">
                <a16:creationId xmlns:a16="http://schemas.microsoft.com/office/drawing/2014/main" id="{3F7E1724-EA19-4CA1-A857-E2ECCB75B0B0}"/>
              </a:ext>
            </a:extLst>
          </p:cNvPr>
          <p:cNvSpPr/>
          <p:nvPr/>
        </p:nvSpPr>
        <p:spPr>
          <a:xfrm>
            <a:off x="114300" y="4787013"/>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VIE</a:t>
            </a:r>
          </a:p>
        </p:txBody>
      </p:sp>
      <p:sp>
        <p:nvSpPr>
          <p:cNvPr id="80" name="Rectangle: Rounded Corners 79">
            <a:extLst>
              <a:ext uri="{FF2B5EF4-FFF2-40B4-BE49-F238E27FC236}">
                <a16:creationId xmlns:a16="http://schemas.microsoft.com/office/drawing/2014/main" id="{DDDA4415-7C05-4453-9ED6-1C17345E98A2}"/>
              </a:ext>
            </a:extLst>
          </p:cNvPr>
          <p:cNvSpPr/>
          <p:nvPr/>
        </p:nvSpPr>
        <p:spPr>
          <a:xfrm>
            <a:off x="160092" y="5646467"/>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MAL</a:t>
            </a:r>
          </a:p>
        </p:txBody>
      </p:sp>
      <p:cxnSp>
        <p:nvCxnSpPr>
          <p:cNvPr id="85" name="Straight Connector 84">
            <a:extLst>
              <a:ext uri="{FF2B5EF4-FFF2-40B4-BE49-F238E27FC236}">
                <a16:creationId xmlns:a16="http://schemas.microsoft.com/office/drawing/2014/main" id="{043D9534-ED8D-42E8-BB3E-F07E03BE4B44}"/>
              </a:ext>
            </a:extLst>
          </p:cNvPr>
          <p:cNvCxnSpPr/>
          <p:nvPr/>
        </p:nvCxnSpPr>
        <p:spPr>
          <a:xfrm>
            <a:off x="1272706" y="1452928"/>
            <a:ext cx="7923946" cy="0"/>
          </a:xfrm>
          <a:prstGeom prst="line">
            <a:avLst/>
          </a:prstGeom>
          <a:ln w="12700" cmpd="sng">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79F66B7-32B4-45EC-A690-C7B1A9D37C0C}"/>
              </a:ext>
            </a:extLst>
          </p:cNvPr>
          <p:cNvCxnSpPr/>
          <p:nvPr/>
        </p:nvCxnSpPr>
        <p:spPr>
          <a:xfrm>
            <a:off x="1238655" y="1991149"/>
            <a:ext cx="7923946" cy="0"/>
          </a:xfrm>
          <a:prstGeom prst="line">
            <a:avLst/>
          </a:prstGeom>
          <a:ln w="12700" cmpd="sng">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BF971875-0AD7-4EC8-ADF1-1BE663A2DCE2}"/>
              </a:ext>
            </a:extLst>
          </p:cNvPr>
          <p:cNvCxnSpPr>
            <a:cxnSpLocks/>
          </p:cNvCxnSpPr>
          <p:nvPr/>
        </p:nvCxnSpPr>
        <p:spPr>
          <a:xfrm flipV="1">
            <a:off x="972048" y="2980580"/>
            <a:ext cx="8171952" cy="18958"/>
          </a:xfrm>
          <a:prstGeom prst="line">
            <a:avLst/>
          </a:prstGeom>
          <a:ln w="12700" cmpd="sng">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267B17B0-17BC-4573-BEEB-CD541115D412}"/>
              </a:ext>
            </a:extLst>
          </p:cNvPr>
          <p:cNvCxnSpPr>
            <a:cxnSpLocks/>
          </p:cNvCxnSpPr>
          <p:nvPr/>
        </p:nvCxnSpPr>
        <p:spPr>
          <a:xfrm>
            <a:off x="972048" y="3484285"/>
            <a:ext cx="8171952" cy="0"/>
          </a:xfrm>
          <a:prstGeom prst="line">
            <a:avLst/>
          </a:prstGeom>
          <a:ln w="12700" cmpd="sng">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7553981C-DF97-4F7A-8D9E-E230AC117AEE}"/>
              </a:ext>
            </a:extLst>
          </p:cNvPr>
          <p:cNvCxnSpPr/>
          <p:nvPr/>
        </p:nvCxnSpPr>
        <p:spPr>
          <a:xfrm>
            <a:off x="1081039" y="4474747"/>
            <a:ext cx="7923946" cy="0"/>
          </a:xfrm>
          <a:prstGeom prst="line">
            <a:avLst/>
          </a:prstGeom>
          <a:ln w="12700" cmpd="sng">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8F04A2A0-647B-42E1-848B-0A19D6B09424}"/>
              </a:ext>
            </a:extLst>
          </p:cNvPr>
          <p:cNvCxnSpPr/>
          <p:nvPr/>
        </p:nvCxnSpPr>
        <p:spPr>
          <a:xfrm>
            <a:off x="816206" y="6604527"/>
            <a:ext cx="7923946" cy="0"/>
          </a:xfrm>
          <a:prstGeom prst="line">
            <a:avLst/>
          </a:prstGeom>
          <a:solidFill>
            <a:schemeClr val="accent2"/>
          </a:solidFill>
        </p:spPr>
      </p:cxnSp>
      <p:cxnSp>
        <p:nvCxnSpPr>
          <p:cNvPr id="91" name="Straight Connector 90">
            <a:extLst>
              <a:ext uri="{FF2B5EF4-FFF2-40B4-BE49-F238E27FC236}">
                <a16:creationId xmlns:a16="http://schemas.microsoft.com/office/drawing/2014/main" id="{95AE9ED2-6F93-4B7F-86B0-8909FDE2E863}"/>
              </a:ext>
            </a:extLst>
          </p:cNvPr>
          <p:cNvCxnSpPr/>
          <p:nvPr/>
        </p:nvCxnSpPr>
        <p:spPr>
          <a:xfrm>
            <a:off x="1311573" y="5454855"/>
            <a:ext cx="7923946" cy="0"/>
          </a:xfrm>
          <a:prstGeom prst="line">
            <a:avLst/>
          </a:prstGeom>
          <a:ln w="12700" cmpd="sng">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846523ED-E821-48AC-B8C1-6E05EAC31502}"/>
              </a:ext>
            </a:extLst>
          </p:cNvPr>
          <p:cNvSpPr/>
          <p:nvPr/>
        </p:nvSpPr>
        <p:spPr>
          <a:xfrm>
            <a:off x="2009975" y="6639744"/>
            <a:ext cx="1218616" cy="244640"/>
          </a:xfrm>
          <a:prstGeom prst="rect">
            <a:avLst/>
          </a:prstGeom>
          <a:no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~$500 million</a:t>
            </a:r>
          </a:p>
        </p:txBody>
      </p:sp>
      <p:sp>
        <p:nvSpPr>
          <p:cNvPr id="47" name="Rectangle 46">
            <a:extLst>
              <a:ext uri="{FF2B5EF4-FFF2-40B4-BE49-F238E27FC236}">
                <a16:creationId xmlns:a16="http://schemas.microsoft.com/office/drawing/2014/main" id="{9B8A3404-BE16-46C0-9632-EA1C56803928}"/>
              </a:ext>
            </a:extLst>
          </p:cNvPr>
          <p:cNvSpPr/>
          <p:nvPr/>
        </p:nvSpPr>
        <p:spPr>
          <a:xfrm>
            <a:off x="4108286" y="6613355"/>
            <a:ext cx="1278644" cy="244645"/>
          </a:xfrm>
          <a:prstGeom prst="rect">
            <a:avLst/>
          </a:prstGeom>
          <a:no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billion</a:t>
            </a:r>
          </a:p>
        </p:txBody>
      </p:sp>
      <p:sp>
        <p:nvSpPr>
          <p:cNvPr id="48" name="Rectangle 47">
            <a:extLst>
              <a:ext uri="{FF2B5EF4-FFF2-40B4-BE49-F238E27FC236}">
                <a16:creationId xmlns:a16="http://schemas.microsoft.com/office/drawing/2014/main" id="{3510576C-D4C2-4A31-A83A-EC6FC9BC79A0}"/>
              </a:ext>
            </a:extLst>
          </p:cNvPr>
          <p:cNvSpPr/>
          <p:nvPr/>
        </p:nvSpPr>
        <p:spPr>
          <a:xfrm>
            <a:off x="6143756" y="6613355"/>
            <a:ext cx="1278644" cy="244645"/>
          </a:xfrm>
          <a:prstGeom prst="rect">
            <a:avLst/>
          </a:prstGeom>
          <a:no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~700 million</a:t>
            </a:r>
          </a:p>
        </p:txBody>
      </p:sp>
      <p:sp>
        <p:nvSpPr>
          <p:cNvPr id="49" name="Rectangle 48">
            <a:extLst>
              <a:ext uri="{FF2B5EF4-FFF2-40B4-BE49-F238E27FC236}">
                <a16:creationId xmlns:a16="http://schemas.microsoft.com/office/drawing/2014/main" id="{F96BECBB-A546-4B92-9433-DAA867FBCD9E}"/>
              </a:ext>
            </a:extLst>
          </p:cNvPr>
          <p:cNvSpPr/>
          <p:nvPr/>
        </p:nvSpPr>
        <p:spPr>
          <a:xfrm>
            <a:off x="7883957" y="6618270"/>
            <a:ext cx="1278644" cy="244645"/>
          </a:xfrm>
          <a:prstGeom prst="rect">
            <a:avLst/>
          </a:prstGeom>
          <a:no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 million</a:t>
            </a:r>
          </a:p>
        </p:txBody>
      </p:sp>
      <p:grpSp>
        <p:nvGrpSpPr>
          <p:cNvPr id="25" name="Group 24">
            <a:extLst>
              <a:ext uri="{FF2B5EF4-FFF2-40B4-BE49-F238E27FC236}">
                <a16:creationId xmlns:a16="http://schemas.microsoft.com/office/drawing/2014/main" id="{A9E320B3-9F9D-41EF-9B2E-1F18330700FE}"/>
              </a:ext>
            </a:extLst>
          </p:cNvPr>
          <p:cNvGrpSpPr/>
          <p:nvPr/>
        </p:nvGrpSpPr>
        <p:grpSpPr>
          <a:xfrm>
            <a:off x="1385026" y="3515320"/>
            <a:ext cx="1902371" cy="442674"/>
            <a:chOff x="1047558" y="3660436"/>
            <a:chExt cx="1902371" cy="442674"/>
          </a:xfrm>
        </p:grpSpPr>
        <p:sp>
          <p:nvSpPr>
            <p:cNvPr id="63" name="Rectangle: Rounded Corners 62">
              <a:extLst>
                <a:ext uri="{FF2B5EF4-FFF2-40B4-BE49-F238E27FC236}">
                  <a16:creationId xmlns:a16="http://schemas.microsoft.com/office/drawing/2014/main" id="{5A6A5F2A-2ADF-4931-9EF7-AE7C695AD484}"/>
                </a:ext>
              </a:extLst>
            </p:cNvPr>
            <p:cNvSpPr/>
            <p:nvPr/>
          </p:nvSpPr>
          <p:spPr>
            <a:xfrm>
              <a:off x="1047558" y="3660436"/>
              <a:ext cx="1763120" cy="442674"/>
            </a:xfrm>
            <a:prstGeom prst="roundRect">
              <a:avLst/>
            </a:prstGeom>
            <a:solidFill>
              <a:srgbClr val="75B6E5">
                <a:alpha val="4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Angat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Water Transmission Improvement Project (AF)</a:t>
              </a:r>
            </a:p>
          </p:txBody>
        </p:sp>
        <p:sp>
          <p:nvSpPr>
            <p:cNvPr id="52" name="Oval 51">
              <a:extLst>
                <a:ext uri="{FF2B5EF4-FFF2-40B4-BE49-F238E27FC236}">
                  <a16:creationId xmlns:a16="http://schemas.microsoft.com/office/drawing/2014/main" id="{FB9178EA-DCE4-49B0-8254-E98CDC0BD043}"/>
                </a:ext>
              </a:extLst>
            </p:cNvPr>
            <p:cNvSpPr/>
            <p:nvPr/>
          </p:nvSpPr>
          <p:spPr>
            <a:xfrm>
              <a:off x="2643946" y="3851535"/>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126</a:t>
              </a:r>
            </a:p>
          </p:txBody>
        </p:sp>
      </p:grpSp>
      <p:sp>
        <p:nvSpPr>
          <p:cNvPr id="61" name="Rectangle: Rounded Corners 60">
            <a:extLst>
              <a:ext uri="{FF2B5EF4-FFF2-40B4-BE49-F238E27FC236}">
                <a16:creationId xmlns:a16="http://schemas.microsoft.com/office/drawing/2014/main" id="{292235B2-333A-4200-84B3-A2F954A75D3B}"/>
              </a:ext>
            </a:extLst>
          </p:cNvPr>
          <p:cNvSpPr/>
          <p:nvPr/>
        </p:nvSpPr>
        <p:spPr>
          <a:xfrm>
            <a:off x="1348288" y="2999538"/>
            <a:ext cx="1750684" cy="442674"/>
          </a:xfrm>
          <a:prstGeom prst="roundRect">
            <a:avLst/>
          </a:prstGeom>
          <a:solidFill>
            <a:schemeClr val="accent6">
              <a:lumMod val="60000"/>
              <a:lumOff val="40000"/>
              <a:alpha val="50196"/>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Yangon City Water Resilience Project</a:t>
            </a:r>
          </a:p>
        </p:txBody>
      </p:sp>
      <p:sp>
        <p:nvSpPr>
          <p:cNvPr id="54" name="Oval 53">
            <a:extLst>
              <a:ext uri="{FF2B5EF4-FFF2-40B4-BE49-F238E27FC236}">
                <a16:creationId xmlns:a16="http://schemas.microsoft.com/office/drawing/2014/main" id="{DF785BDF-CD73-4313-B742-761B2DA88875}"/>
              </a:ext>
            </a:extLst>
          </p:cNvPr>
          <p:cNvSpPr/>
          <p:nvPr/>
        </p:nvSpPr>
        <p:spPr>
          <a:xfrm>
            <a:off x="2879557" y="3179690"/>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180</a:t>
            </a:r>
          </a:p>
        </p:txBody>
      </p:sp>
      <p:grpSp>
        <p:nvGrpSpPr>
          <p:cNvPr id="9" name="Group 8">
            <a:extLst>
              <a:ext uri="{FF2B5EF4-FFF2-40B4-BE49-F238E27FC236}">
                <a16:creationId xmlns:a16="http://schemas.microsoft.com/office/drawing/2014/main" id="{270CA896-37FC-457C-BCB9-BD481770EBB3}"/>
              </a:ext>
            </a:extLst>
          </p:cNvPr>
          <p:cNvGrpSpPr/>
          <p:nvPr/>
        </p:nvGrpSpPr>
        <p:grpSpPr>
          <a:xfrm>
            <a:off x="3432308" y="4508381"/>
            <a:ext cx="1838714" cy="442674"/>
            <a:chOff x="7255864" y="4715415"/>
            <a:chExt cx="1838714" cy="442674"/>
          </a:xfrm>
        </p:grpSpPr>
        <p:sp>
          <p:nvSpPr>
            <p:cNvPr id="82" name="Rectangle: Rounded Corners 81">
              <a:extLst>
                <a:ext uri="{FF2B5EF4-FFF2-40B4-BE49-F238E27FC236}">
                  <a16:creationId xmlns:a16="http://schemas.microsoft.com/office/drawing/2014/main" id="{AB3DF102-547D-4BE8-B0C2-31C85EEFF731}"/>
                </a:ext>
              </a:extLst>
            </p:cNvPr>
            <p:cNvSpPr/>
            <p:nvPr/>
          </p:nvSpPr>
          <p:spPr>
            <a:xfrm>
              <a:off x="7255864" y="4715415"/>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 Cities Env. Improvement Project</a:t>
              </a:r>
            </a:p>
          </p:txBody>
        </p:sp>
        <p:sp>
          <p:nvSpPr>
            <p:cNvPr id="57" name="Oval 56">
              <a:extLst>
                <a:ext uri="{FF2B5EF4-FFF2-40B4-BE49-F238E27FC236}">
                  <a16:creationId xmlns:a16="http://schemas.microsoft.com/office/drawing/2014/main" id="{3EC07675-83D5-48AA-97DD-C168957E4B1B}"/>
                </a:ext>
              </a:extLst>
            </p:cNvPr>
            <p:cNvSpPr/>
            <p:nvPr/>
          </p:nvSpPr>
          <p:spPr>
            <a:xfrm>
              <a:off x="8788595" y="4897791"/>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175</a:t>
              </a:r>
            </a:p>
          </p:txBody>
        </p:sp>
      </p:grpSp>
      <p:sp>
        <p:nvSpPr>
          <p:cNvPr id="45" name="Rectangle: Rounded Corners 44">
            <a:extLst>
              <a:ext uri="{FF2B5EF4-FFF2-40B4-BE49-F238E27FC236}">
                <a16:creationId xmlns:a16="http://schemas.microsoft.com/office/drawing/2014/main" id="{E263DF0E-BC32-4D45-A68F-68CF83349B2E}"/>
              </a:ext>
            </a:extLst>
          </p:cNvPr>
          <p:cNvSpPr/>
          <p:nvPr/>
        </p:nvSpPr>
        <p:spPr>
          <a:xfrm>
            <a:off x="3454778" y="5510172"/>
            <a:ext cx="1750684" cy="442674"/>
          </a:xfrm>
          <a:prstGeom prst="roundRect">
            <a:avLst/>
          </a:prstGeom>
          <a:solidFill>
            <a:srgbClr val="75B6E5">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Kedah Water Resilience  Project</a:t>
            </a:r>
          </a:p>
        </p:txBody>
      </p:sp>
      <p:sp>
        <p:nvSpPr>
          <p:cNvPr id="58" name="Oval 57">
            <a:extLst>
              <a:ext uri="{FF2B5EF4-FFF2-40B4-BE49-F238E27FC236}">
                <a16:creationId xmlns:a16="http://schemas.microsoft.com/office/drawing/2014/main" id="{CE54222B-6343-4731-BF00-8F74EFFE7E66}"/>
              </a:ext>
            </a:extLst>
          </p:cNvPr>
          <p:cNvSpPr/>
          <p:nvPr/>
        </p:nvSpPr>
        <p:spPr>
          <a:xfrm>
            <a:off x="4922169" y="5723457"/>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mn-ea"/>
                <a:cs typeface="Times New Roman" panose="02020603050405020304" pitchFamily="18" charset="0"/>
              </a:rPr>
              <a:t>50</a:t>
            </a:r>
          </a:p>
        </p:txBody>
      </p:sp>
      <p:grpSp>
        <p:nvGrpSpPr>
          <p:cNvPr id="11" name="Group 10">
            <a:extLst>
              <a:ext uri="{FF2B5EF4-FFF2-40B4-BE49-F238E27FC236}">
                <a16:creationId xmlns:a16="http://schemas.microsoft.com/office/drawing/2014/main" id="{5E841E42-62E8-4A19-BBE0-16C9B0ABC54A}"/>
              </a:ext>
            </a:extLst>
          </p:cNvPr>
          <p:cNvGrpSpPr/>
          <p:nvPr/>
        </p:nvGrpSpPr>
        <p:grpSpPr>
          <a:xfrm>
            <a:off x="3426223" y="927990"/>
            <a:ext cx="1871698" cy="467974"/>
            <a:chOff x="5179157" y="821907"/>
            <a:chExt cx="1871698" cy="467974"/>
          </a:xfrm>
        </p:grpSpPr>
        <p:sp>
          <p:nvSpPr>
            <p:cNvPr id="55" name="Rectangle: Rounded Corners 54">
              <a:extLst>
                <a:ext uri="{FF2B5EF4-FFF2-40B4-BE49-F238E27FC236}">
                  <a16:creationId xmlns:a16="http://schemas.microsoft.com/office/drawing/2014/main" id="{458F8577-D9CA-49D1-80C1-103A875F62B3}"/>
                </a:ext>
              </a:extLst>
            </p:cNvPr>
            <p:cNvSpPr/>
            <p:nvPr/>
          </p:nvSpPr>
          <p:spPr>
            <a:xfrm>
              <a:off x="5179157" y="821907"/>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Livable 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Investment Project</a:t>
              </a:r>
            </a:p>
          </p:txBody>
        </p:sp>
        <p:sp>
          <p:nvSpPr>
            <p:cNvPr id="59" name="Oval 58">
              <a:extLst>
                <a:ext uri="{FF2B5EF4-FFF2-40B4-BE49-F238E27FC236}">
                  <a16:creationId xmlns:a16="http://schemas.microsoft.com/office/drawing/2014/main" id="{C08ACBA2-333E-4E10-9EFA-57732EF4906D}"/>
                </a:ext>
              </a:extLst>
            </p:cNvPr>
            <p:cNvSpPr/>
            <p:nvPr/>
          </p:nvSpPr>
          <p:spPr>
            <a:xfrm>
              <a:off x="6744872" y="1039865"/>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mn-ea"/>
                  <a:cs typeface="Times New Roman" panose="02020603050405020304" pitchFamily="18" charset="0"/>
                </a:rPr>
                <a:t>180</a:t>
              </a:r>
            </a:p>
          </p:txBody>
        </p:sp>
      </p:grpSp>
      <p:grpSp>
        <p:nvGrpSpPr>
          <p:cNvPr id="12" name="Group 11">
            <a:extLst>
              <a:ext uri="{FF2B5EF4-FFF2-40B4-BE49-F238E27FC236}">
                <a16:creationId xmlns:a16="http://schemas.microsoft.com/office/drawing/2014/main" id="{89FDCA64-4567-4229-AF33-8B9EC42A24DC}"/>
              </a:ext>
            </a:extLst>
          </p:cNvPr>
          <p:cNvGrpSpPr/>
          <p:nvPr/>
        </p:nvGrpSpPr>
        <p:grpSpPr>
          <a:xfrm>
            <a:off x="3419073" y="1536115"/>
            <a:ext cx="1801642" cy="442674"/>
            <a:chOff x="5179157" y="1380720"/>
            <a:chExt cx="1801642" cy="442674"/>
          </a:xfrm>
        </p:grpSpPr>
        <p:sp>
          <p:nvSpPr>
            <p:cNvPr id="56" name="Rectangle: Rounded Corners 55">
              <a:extLst>
                <a:ext uri="{FF2B5EF4-FFF2-40B4-BE49-F238E27FC236}">
                  <a16:creationId xmlns:a16="http://schemas.microsoft.com/office/drawing/2014/main" id="{79E2BA50-C44A-4BB0-85C6-1777B00374DD}"/>
                </a:ext>
              </a:extLst>
            </p:cNvPr>
            <p:cNvSpPr/>
            <p:nvPr/>
          </p:nvSpPr>
          <p:spPr>
            <a:xfrm>
              <a:off x="5179157" y="1380720"/>
              <a:ext cx="1763121"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Livable 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Investment Project</a:t>
              </a:r>
            </a:p>
          </p:txBody>
        </p:sp>
        <p:sp>
          <p:nvSpPr>
            <p:cNvPr id="62" name="Oval 61">
              <a:extLst>
                <a:ext uri="{FF2B5EF4-FFF2-40B4-BE49-F238E27FC236}">
                  <a16:creationId xmlns:a16="http://schemas.microsoft.com/office/drawing/2014/main" id="{C3E88661-2F94-4094-8D3F-D09CE1DD1F82}"/>
                </a:ext>
              </a:extLst>
            </p:cNvPr>
            <p:cNvSpPr/>
            <p:nvPr/>
          </p:nvSpPr>
          <p:spPr>
            <a:xfrm>
              <a:off x="6674816" y="1573378"/>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mn-ea"/>
                  <a:cs typeface="Times New Roman" panose="02020603050405020304" pitchFamily="18" charset="0"/>
                </a:rPr>
                <a:t>100</a:t>
              </a:r>
            </a:p>
          </p:txBody>
        </p:sp>
      </p:grpSp>
      <p:grpSp>
        <p:nvGrpSpPr>
          <p:cNvPr id="14" name="Group 13">
            <a:extLst>
              <a:ext uri="{FF2B5EF4-FFF2-40B4-BE49-F238E27FC236}">
                <a16:creationId xmlns:a16="http://schemas.microsoft.com/office/drawing/2014/main" id="{B44DA695-407D-4CD4-A3B9-9A5447A2FDFE}"/>
              </a:ext>
            </a:extLst>
          </p:cNvPr>
          <p:cNvGrpSpPr/>
          <p:nvPr/>
        </p:nvGrpSpPr>
        <p:grpSpPr>
          <a:xfrm>
            <a:off x="1397462" y="4015601"/>
            <a:ext cx="1757942" cy="442674"/>
            <a:chOff x="5312263" y="3576503"/>
            <a:chExt cx="1757942" cy="442674"/>
          </a:xfrm>
        </p:grpSpPr>
        <p:sp>
          <p:nvSpPr>
            <p:cNvPr id="68" name="Rectangle: Rounded Corners 67">
              <a:extLst>
                <a:ext uri="{FF2B5EF4-FFF2-40B4-BE49-F238E27FC236}">
                  <a16:creationId xmlns:a16="http://schemas.microsoft.com/office/drawing/2014/main" id="{7E8A89D6-686D-4C25-8FA3-4CD50DB175E5}"/>
                </a:ext>
              </a:extLst>
            </p:cNvPr>
            <p:cNvSpPr/>
            <p:nvPr/>
          </p:nvSpPr>
          <p:spPr>
            <a:xfrm>
              <a:off x="5312263" y="3576503"/>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Sustainable Tourism Development Project</a:t>
              </a:r>
            </a:p>
          </p:txBody>
        </p:sp>
        <p:sp>
          <p:nvSpPr>
            <p:cNvPr id="69" name="Oval 68">
              <a:extLst>
                <a:ext uri="{FF2B5EF4-FFF2-40B4-BE49-F238E27FC236}">
                  <a16:creationId xmlns:a16="http://schemas.microsoft.com/office/drawing/2014/main" id="{1D284786-B7A9-4A5C-9AC7-F7B93F634245}"/>
                </a:ext>
              </a:extLst>
            </p:cNvPr>
            <p:cNvSpPr/>
            <p:nvPr/>
          </p:nvSpPr>
          <p:spPr>
            <a:xfrm>
              <a:off x="6764222" y="3753426"/>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100</a:t>
              </a:r>
            </a:p>
          </p:txBody>
        </p:sp>
      </p:grpSp>
      <p:grpSp>
        <p:nvGrpSpPr>
          <p:cNvPr id="15" name="Group 14">
            <a:extLst>
              <a:ext uri="{FF2B5EF4-FFF2-40B4-BE49-F238E27FC236}">
                <a16:creationId xmlns:a16="http://schemas.microsoft.com/office/drawing/2014/main" id="{923E5EBF-5056-4667-BB29-04E4DFAEBAFF}"/>
              </a:ext>
            </a:extLst>
          </p:cNvPr>
          <p:cNvGrpSpPr/>
          <p:nvPr/>
        </p:nvGrpSpPr>
        <p:grpSpPr>
          <a:xfrm>
            <a:off x="3451400" y="4967879"/>
            <a:ext cx="1866959" cy="442674"/>
            <a:chOff x="5234131" y="4338954"/>
            <a:chExt cx="1866959" cy="442674"/>
          </a:xfrm>
        </p:grpSpPr>
        <p:sp>
          <p:nvSpPr>
            <p:cNvPr id="64" name="Rectangle: Rounded Corners 63">
              <a:extLst>
                <a:ext uri="{FF2B5EF4-FFF2-40B4-BE49-F238E27FC236}">
                  <a16:creationId xmlns:a16="http://schemas.microsoft.com/office/drawing/2014/main" id="{505FE69D-BB86-42DC-982E-0C1A41EAED3B}"/>
                </a:ext>
              </a:extLst>
            </p:cNvPr>
            <p:cNvSpPr/>
            <p:nvPr/>
          </p:nvSpPr>
          <p:spPr>
            <a:xfrm>
              <a:off x="5234131" y="4338954"/>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HCMC Climate Resilient Project – 1</a:t>
              </a:r>
            </a:p>
          </p:txBody>
        </p:sp>
        <p:sp>
          <p:nvSpPr>
            <p:cNvPr id="84" name="Oval 83">
              <a:extLst>
                <a:ext uri="{FF2B5EF4-FFF2-40B4-BE49-F238E27FC236}">
                  <a16:creationId xmlns:a16="http://schemas.microsoft.com/office/drawing/2014/main" id="{040DBE85-A638-4A02-95A7-D2A7F175E79F}"/>
                </a:ext>
              </a:extLst>
            </p:cNvPr>
            <p:cNvSpPr/>
            <p:nvPr/>
          </p:nvSpPr>
          <p:spPr>
            <a:xfrm>
              <a:off x="6795107" y="4505178"/>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360</a:t>
              </a:r>
            </a:p>
          </p:txBody>
        </p:sp>
      </p:grpSp>
      <p:sp>
        <p:nvSpPr>
          <p:cNvPr id="50" name="Rectangle: Rounded Corners 49">
            <a:extLst>
              <a:ext uri="{FF2B5EF4-FFF2-40B4-BE49-F238E27FC236}">
                <a16:creationId xmlns:a16="http://schemas.microsoft.com/office/drawing/2014/main" id="{CB5767AD-0EAC-4427-BCE4-E8410A9C97C9}"/>
              </a:ext>
            </a:extLst>
          </p:cNvPr>
          <p:cNvSpPr/>
          <p:nvPr/>
        </p:nvSpPr>
        <p:spPr>
          <a:xfrm>
            <a:off x="5429763" y="5507283"/>
            <a:ext cx="1750684" cy="442674"/>
          </a:xfrm>
          <a:prstGeom prst="roundRect">
            <a:avLst/>
          </a:prstGeom>
          <a:solidFill>
            <a:srgbClr val="669900">
              <a:alpha val="4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Penang Flood Risk Management Project</a:t>
            </a:r>
          </a:p>
        </p:txBody>
      </p:sp>
      <p:sp>
        <p:nvSpPr>
          <p:cNvPr id="93" name="Oval 92">
            <a:extLst>
              <a:ext uri="{FF2B5EF4-FFF2-40B4-BE49-F238E27FC236}">
                <a16:creationId xmlns:a16="http://schemas.microsoft.com/office/drawing/2014/main" id="{0CD2040F-4006-4AF6-8326-D932E0B6A8ED}"/>
              </a:ext>
            </a:extLst>
          </p:cNvPr>
          <p:cNvSpPr/>
          <p:nvPr/>
        </p:nvSpPr>
        <p:spPr>
          <a:xfrm>
            <a:off x="6921978" y="5709293"/>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50</a:t>
            </a:r>
          </a:p>
        </p:txBody>
      </p:sp>
      <p:sp>
        <p:nvSpPr>
          <p:cNvPr id="60" name="Rectangle: Rounded Corners 59">
            <a:extLst>
              <a:ext uri="{FF2B5EF4-FFF2-40B4-BE49-F238E27FC236}">
                <a16:creationId xmlns:a16="http://schemas.microsoft.com/office/drawing/2014/main" id="{4EA64978-D7B6-40B4-A94C-6524BBE694A6}"/>
              </a:ext>
            </a:extLst>
          </p:cNvPr>
          <p:cNvSpPr/>
          <p:nvPr/>
        </p:nvSpPr>
        <p:spPr>
          <a:xfrm>
            <a:off x="5401935" y="1514450"/>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Sewerage and Sanitation Investment Project </a:t>
            </a:r>
          </a:p>
        </p:txBody>
      </p:sp>
      <p:sp>
        <p:nvSpPr>
          <p:cNvPr id="94" name="Oval 93">
            <a:extLst>
              <a:ext uri="{FF2B5EF4-FFF2-40B4-BE49-F238E27FC236}">
                <a16:creationId xmlns:a16="http://schemas.microsoft.com/office/drawing/2014/main" id="{8E7F5677-49D8-441E-8E60-014924A070BE}"/>
              </a:ext>
            </a:extLst>
          </p:cNvPr>
          <p:cNvSpPr/>
          <p:nvPr/>
        </p:nvSpPr>
        <p:spPr>
          <a:xfrm>
            <a:off x="6954208" y="1693085"/>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125</a:t>
            </a:r>
          </a:p>
        </p:txBody>
      </p:sp>
      <p:sp>
        <p:nvSpPr>
          <p:cNvPr id="44" name="Rectangle: Rounded Corners 43">
            <a:extLst>
              <a:ext uri="{FF2B5EF4-FFF2-40B4-BE49-F238E27FC236}">
                <a16:creationId xmlns:a16="http://schemas.microsoft.com/office/drawing/2014/main" id="{62620B2E-5288-4B29-8B16-8CCB6EAD60E5}"/>
              </a:ext>
            </a:extLst>
          </p:cNvPr>
          <p:cNvSpPr/>
          <p:nvPr/>
        </p:nvSpPr>
        <p:spPr>
          <a:xfrm>
            <a:off x="5386930" y="3002275"/>
            <a:ext cx="1750684" cy="442674"/>
          </a:xfrm>
          <a:prstGeom prst="roundRect">
            <a:avLst/>
          </a:prstGeom>
          <a:solidFill>
            <a:srgbClr val="75B6E5">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Yangon City Water Resilience Project (AF)</a:t>
            </a:r>
          </a:p>
        </p:txBody>
      </p:sp>
      <p:sp>
        <p:nvSpPr>
          <p:cNvPr id="96" name="Oval 95">
            <a:extLst>
              <a:ext uri="{FF2B5EF4-FFF2-40B4-BE49-F238E27FC236}">
                <a16:creationId xmlns:a16="http://schemas.microsoft.com/office/drawing/2014/main" id="{3E040645-79CA-4541-9772-0B00644DF77C}"/>
              </a:ext>
            </a:extLst>
          </p:cNvPr>
          <p:cNvSpPr/>
          <p:nvPr/>
        </p:nvSpPr>
        <p:spPr>
          <a:xfrm>
            <a:off x="6961116" y="3153552"/>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mn-ea"/>
                <a:cs typeface="Times New Roman" panose="02020603050405020304" pitchFamily="18" charset="0"/>
              </a:rPr>
              <a:t>150</a:t>
            </a:r>
          </a:p>
        </p:txBody>
      </p:sp>
      <p:grpSp>
        <p:nvGrpSpPr>
          <p:cNvPr id="20" name="Group 19">
            <a:extLst>
              <a:ext uri="{FF2B5EF4-FFF2-40B4-BE49-F238E27FC236}">
                <a16:creationId xmlns:a16="http://schemas.microsoft.com/office/drawing/2014/main" id="{09B9BC2F-EE0D-4FF6-9B03-8A8A47184FD8}"/>
              </a:ext>
            </a:extLst>
          </p:cNvPr>
          <p:cNvGrpSpPr/>
          <p:nvPr/>
        </p:nvGrpSpPr>
        <p:grpSpPr>
          <a:xfrm>
            <a:off x="5339960" y="4534769"/>
            <a:ext cx="1750684" cy="524659"/>
            <a:chOff x="7185057" y="4226877"/>
            <a:chExt cx="1750684" cy="524659"/>
          </a:xfrm>
        </p:grpSpPr>
        <p:sp>
          <p:nvSpPr>
            <p:cNvPr id="81" name="Rectangle: Rounded Corners 80">
              <a:extLst>
                <a:ext uri="{FF2B5EF4-FFF2-40B4-BE49-F238E27FC236}">
                  <a16:creationId xmlns:a16="http://schemas.microsoft.com/office/drawing/2014/main" id="{F507C3EA-4EA9-4502-8811-DB4B59AA3E18}"/>
                </a:ext>
              </a:extLst>
            </p:cNvPr>
            <p:cNvSpPr/>
            <p:nvPr/>
          </p:nvSpPr>
          <p:spPr>
            <a:xfrm>
              <a:off x="7185057" y="4226877"/>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HCMC Climate Resilient Project – 2</a:t>
              </a:r>
            </a:p>
          </p:txBody>
        </p:sp>
        <p:sp>
          <p:nvSpPr>
            <p:cNvPr id="97" name="Oval 96">
              <a:extLst>
                <a:ext uri="{FF2B5EF4-FFF2-40B4-BE49-F238E27FC236}">
                  <a16:creationId xmlns:a16="http://schemas.microsoft.com/office/drawing/2014/main" id="{FF71591A-1567-47ED-A516-07FFA7B7B1C0}"/>
                </a:ext>
              </a:extLst>
            </p:cNvPr>
            <p:cNvSpPr/>
            <p:nvPr/>
          </p:nvSpPr>
          <p:spPr>
            <a:xfrm>
              <a:off x="8628175" y="4501520"/>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mn-ea"/>
                  <a:cs typeface="Times New Roman" panose="02020603050405020304" pitchFamily="18" charset="0"/>
                </a:rPr>
                <a:t>300</a:t>
              </a:r>
            </a:p>
          </p:txBody>
        </p:sp>
      </p:grpSp>
      <p:grpSp>
        <p:nvGrpSpPr>
          <p:cNvPr id="24" name="Group 23">
            <a:extLst>
              <a:ext uri="{FF2B5EF4-FFF2-40B4-BE49-F238E27FC236}">
                <a16:creationId xmlns:a16="http://schemas.microsoft.com/office/drawing/2014/main" id="{206D3CCF-7F52-4C97-A3EE-D7383A6A42A1}"/>
              </a:ext>
            </a:extLst>
          </p:cNvPr>
          <p:cNvGrpSpPr/>
          <p:nvPr/>
        </p:nvGrpSpPr>
        <p:grpSpPr>
          <a:xfrm>
            <a:off x="1372576" y="1513486"/>
            <a:ext cx="1865619" cy="527987"/>
            <a:chOff x="1168772" y="1857002"/>
            <a:chExt cx="1865619" cy="527987"/>
          </a:xfrm>
        </p:grpSpPr>
        <p:sp>
          <p:nvSpPr>
            <p:cNvPr id="83" name="Rectangle: Rounded Corners 82">
              <a:extLst>
                <a:ext uri="{FF2B5EF4-FFF2-40B4-BE49-F238E27FC236}">
                  <a16:creationId xmlns:a16="http://schemas.microsoft.com/office/drawing/2014/main" id="{F9038E13-8773-4303-AD89-57982057B3F5}"/>
                </a:ext>
              </a:extLst>
            </p:cNvPr>
            <p:cNvSpPr/>
            <p:nvPr/>
          </p:nvSpPr>
          <p:spPr>
            <a:xfrm>
              <a:off x="1168772" y="1857002"/>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Revitalization of Informal Settlements &amp; their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Envt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0" name="Oval 99">
              <a:extLst>
                <a:ext uri="{FF2B5EF4-FFF2-40B4-BE49-F238E27FC236}">
                  <a16:creationId xmlns:a16="http://schemas.microsoft.com/office/drawing/2014/main" id="{B6A7CE22-EE88-4506-A373-34F588D4F6D4}"/>
                </a:ext>
              </a:extLst>
            </p:cNvPr>
            <p:cNvSpPr/>
            <p:nvPr/>
          </p:nvSpPr>
          <p:spPr>
            <a:xfrm>
              <a:off x="2713166" y="2090880"/>
              <a:ext cx="321225" cy="2941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Calibri" panose="020F0502020204030204" pitchFamily="34" charset="0"/>
                  <a:cs typeface="Times New Roman" panose="02020603050405020304" pitchFamily="18" charset="0"/>
                </a:rPr>
                <a:t>3</a:t>
              </a:r>
              <a:endParaRPr kumimoji="0" lang="en-US" sz="900" b="0" i="0" u="none" strike="noStrike" kern="1200" cap="none" spc="0" normalizeH="0" baseline="0" noProof="0">
                <a:ln>
                  <a:noFill/>
                </a:ln>
                <a:solidFill>
                  <a:prstClr val="white"/>
                </a:solidFill>
                <a:effectLst/>
                <a:uLnTx/>
                <a:uFillTx/>
                <a:latin typeface="News Gothic MT (Body)"/>
                <a:ea typeface="Calibri" panose="020F0502020204030204" pitchFamily="34" charset="0"/>
                <a:cs typeface="Times New Roman" panose="02020603050405020304" pitchFamily="18" charset="0"/>
              </a:endParaRPr>
            </a:p>
          </p:txBody>
        </p:sp>
      </p:grpSp>
      <p:sp>
        <p:nvSpPr>
          <p:cNvPr id="101" name="Rectangle: Rounded Corners 100">
            <a:extLst>
              <a:ext uri="{FF2B5EF4-FFF2-40B4-BE49-F238E27FC236}">
                <a16:creationId xmlns:a16="http://schemas.microsoft.com/office/drawing/2014/main" id="{8C746424-C207-4FAE-B4E9-E85E32FB8B56}"/>
              </a:ext>
            </a:extLst>
          </p:cNvPr>
          <p:cNvSpPr/>
          <p:nvPr/>
        </p:nvSpPr>
        <p:spPr>
          <a:xfrm>
            <a:off x="188353" y="6158806"/>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a:t>
            </a:r>
          </a:p>
        </p:txBody>
      </p:sp>
      <p:cxnSp>
        <p:nvCxnSpPr>
          <p:cNvPr id="102" name="Straight Connector 101">
            <a:extLst>
              <a:ext uri="{FF2B5EF4-FFF2-40B4-BE49-F238E27FC236}">
                <a16:creationId xmlns:a16="http://schemas.microsoft.com/office/drawing/2014/main" id="{81D4B96B-BD9D-4298-9E8B-775835C2FF38}"/>
              </a:ext>
            </a:extLst>
          </p:cNvPr>
          <p:cNvCxnSpPr/>
          <p:nvPr/>
        </p:nvCxnSpPr>
        <p:spPr>
          <a:xfrm>
            <a:off x="1192990" y="6008163"/>
            <a:ext cx="7923946" cy="0"/>
          </a:xfrm>
          <a:prstGeom prst="line">
            <a:avLst/>
          </a:prstGeom>
          <a:ln w="12700" cmpd="sng">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03" name="Rectangle: Rounded Corners 102">
            <a:extLst>
              <a:ext uri="{FF2B5EF4-FFF2-40B4-BE49-F238E27FC236}">
                <a16:creationId xmlns:a16="http://schemas.microsoft.com/office/drawing/2014/main" id="{121712BC-0628-4161-9C40-BE7A2C3DB50D}"/>
              </a:ext>
            </a:extLst>
          </p:cNvPr>
          <p:cNvSpPr/>
          <p:nvPr/>
        </p:nvSpPr>
        <p:spPr>
          <a:xfrm>
            <a:off x="1385025" y="6049417"/>
            <a:ext cx="1843565" cy="442674"/>
          </a:xfrm>
          <a:prstGeom prst="roundRect">
            <a:avLst/>
          </a:prstGeom>
          <a:solidFill>
            <a:srgbClr val="75B6E5">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Supply &amp; Sanitation Investment Project</a:t>
            </a:r>
          </a:p>
        </p:txBody>
      </p:sp>
      <p:sp>
        <p:nvSpPr>
          <p:cNvPr id="104" name="Oval 103">
            <a:extLst>
              <a:ext uri="{FF2B5EF4-FFF2-40B4-BE49-F238E27FC236}">
                <a16:creationId xmlns:a16="http://schemas.microsoft.com/office/drawing/2014/main" id="{0E195E12-67C2-478D-B5CC-ECC716D4F1C9}"/>
              </a:ext>
            </a:extLst>
          </p:cNvPr>
          <p:cNvSpPr/>
          <p:nvPr/>
        </p:nvSpPr>
        <p:spPr>
          <a:xfrm>
            <a:off x="2888722" y="6238260"/>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50</a:t>
            </a:r>
          </a:p>
        </p:txBody>
      </p:sp>
      <p:sp>
        <p:nvSpPr>
          <p:cNvPr id="105" name="Rectangle: Rounded Corners 104">
            <a:extLst>
              <a:ext uri="{FF2B5EF4-FFF2-40B4-BE49-F238E27FC236}">
                <a16:creationId xmlns:a16="http://schemas.microsoft.com/office/drawing/2014/main" id="{EC2A43CB-8596-41B1-971A-E25EB6C97210}"/>
              </a:ext>
            </a:extLst>
          </p:cNvPr>
          <p:cNvSpPr/>
          <p:nvPr/>
        </p:nvSpPr>
        <p:spPr>
          <a:xfrm>
            <a:off x="5420870" y="6049417"/>
            <a:ext cx="1750684" cy="442674"/>
          </a:xfrm>
          <a:prstGeom prst="roundRect">
            <a:avLst/>
          </a:prstGeom>
          <a:solidFill>
            <a:srgbClr val="75B6E5">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Water Supply &amp; Sanitation Investment Project – 2</a:t>
            </a:r>
          </a:p>
        </p:txBody>
      </p:sp>
      <p:sp>
        <p:nvSpPr>
          <p:cNvPr id="106" name="Oval 105">
            <a:extLst>
              <a:ext uri="{FF2B5EF4-FFF2-40B4-BE49-F238E27FC236}">
                <a16:creationId xmlns:a16="http://schemas.microsoft.com/office/drawing/2014/main" id="{88ABBF87-F33F-49BF-A397-02D1954729E6}"/>
              </a:ext>
            </a:extLst>
          </p:cNvPr>
          <p:cNvSpPr/>
          <p:nvPr/>
        </p:nvSpPr>
        <p:spPr>
          <a:xfrm>
            <a:off x="6906944" y="6270754"/>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50</a:t>
            </a:r>
          </a:p>
        </p:txBody>
      </p:sp>
      <p:sp>
        <p:nvSpPr>
          <p:cNvPr id="95" name="Rectangle: Rounded Corners 94">
            <a:extLst>
              <a:ext uri="{FF2B5EF4-FFF2-40B4-BE49-F238E27FC236}">
                <a16:creationId xmlns:a16="http://schemas.microsoft.com/office/drawing/2014/main" id="{550AE7B9-BF8E-4B07-B7A8-F8C08453672F}"/>
              </a:ext>
            </a:extLst>
          </p:cNvPr>
          <p:cNvSpPr/>
          <p:nvPr/>
        </p:nvSpPr>
        <p:spPr>
          <a:xfrm>
            <a:off x="3432308" y="2043001"/>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Livable 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Investment Program - 1</a:t>
            </a:r>
          </a:p>
        </p:txBody>
      </p:sp>
      <p:sp>
        <p:nvSpPr>
          <p:cNvPr id="107" name="Rectangle: Rounded Corners 106">
            <a:extLst>
              <a:ext uri="{FF2B5EF4-FFF2-40B4-BE49-F238E27FC236}">
                <a16:creationId xmlns:a16="http://schemas.microsoft.com/office/drawing/2014/main" id="{2021861F-7A2C-4C21-9332-1FEBAA799233}"/>
              </a:ext>
            </a:extLst>
          </p:cNvPr>
          <p:cNvSpPr/>
          <p:nvPr/>
        </p:nvSpPr>
        <p:spPr>
          <a:xfrm>
            <a:off x="5363423" y="2063203"/>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Livable 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Investment Program - 2</a:t>
            </a:r>
          </a:p>
        </p:txBody>
      </p:sp>
      <p:sp>
        <p:nvSpPr>
          <p:cNvPr id="108" name="Oval 107">
            <a:extLst>
              <a:ext uri="{FF2B5EF4-FFF2-40B4-BE49-F238E27FC236}">
                <a16:creationId xmlns:a16="http://schemas.microsoft.com/office/drawing/2014/main" id="{21EE86ED-3AEB-478D-8456-592FDE05B8A0}"/>
              </a:ext>
            </a:extLst>
          </p:cNvPr>
          <p:cNvSpPr/>
          <p:nvPr/>
        </p:nvSpPr>
        <p:spPr>
          <a:xfrm>
            <a:off x="4951665" y="2316602"/>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40</a:t>
            </a:r>
          </a:p>
        </p:txBody>
      </p:sp>
      <p:sp>
        <p:nvSpPr>
          <p:cNvPr id="109" name="Oval 108">
            <a:extLst>
              <a:ext uri="{FF2B5EF4-FFF2-40B4-BE49-F238E27FC236}">
                <a16:creationId xmlns:a16="http://schemas.microsoft.com/office/drawing/2014/main" id="{09C97F70-87FC-414C-8E60-9FBDE312E86B}"/>
              </a:ext>
            </a:extLst>
          </p:cNvPr>
          <p:cNvSpPr/>
          <p:nvPr/>
        </p:nvSpPr>
        <p:spPr>
          <a:xfrm>
            <a:off x="6898591" y="2330836"/>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35</a:t>
            </a:r>
          </a:p>
        </p:txBody>
      </p:sp>
      <p:sp>
        <p:nvSpPr>
          <p:cNvPr id="111" name="Rectangle: Rounded Corners 110">
            <a:extLst>
              <a:ext uri="{FF2B5EF4-FFF2-40B4-BE49-F238E27FC236}">
                <a16:creationId xmlns:a16="http://schemas.microsoft.com/office/drawing/2014/main" id="{2AAB6B71-AFF7-4F35-B765-5B32F5356B07}"/>
              </a:ext>
            </a:extLst>
          </p:cNvPr>
          <p:cNvSpPr/>
          <p:nvPr/>
        </p:nvSpPr>
        <p:spPr>
          <a:xfrm>
            <a:off x="1385888" y="2060152"/>
            <a:ext cx="1750684" cy="442674"/>
          </a:xfrm>
          <a:prstGeom prst="roundRect">
            <a:avLst/>
          </a:prstGeom>
          <a:solidFill>
            <a:schemeClr val="accent6">
              <a:lumMod val="60000"/>
              <a:lumOff val="40000"/>
              <a:alpha val="50196"/>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Supply </a:t>
            </a:r>
            <a:r>
              <a:rPr lang="en-US" sz="1000" dirty="0">
                <a:solidFill>
                  <a:prstClr val="black"/>
                </a:solidFill>
                <a:latin typeface="Arial" panose="020B0604020202020204" pitchFamily="34" charset="0"/>
                <a:cs typeface="Arial" panose="020B0604020202020204" pitchFamily="34" charset="0"/>
              </a:rPr>
              <a:t>Sector Project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2" name="Oval 111">
            <a:extLst>
              <a:ext uri="{FF2B5EF4-FFF2-40B4-BE49-F238E27FC236}">
                <a16:creationId xmlns:a16="http://schemas.microsoft.com/office/drawing/2014/main" id="{AAC5E286-A7A4-45DC-B506-90047502EC23}"/>
              </a:ext>
            </a:extLst>
          </p:cNvPr>
          <p:cNvSpPr/>
          <p:nvPr/>
        </p:nvSpPr>
        <p:spPr>
          <a:xfrm>
            <a:off x="2902756" y="2315899"/>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61</a:t>
            </a:r>
          </a:p>
        </p:txBody>
      </p:sp>
      <p:sp>
        <p:nvSpPr>
          <p:cNvPr id="116" name="Title 1">
            <a:extLst>
              <a:ext uri="{FF2B5EF4-FFF2-40B4-BE49-F238E27FC236}">
                <a16:creationId xmlns:a16="http://schemas.microsoft.com/office/drawing/2014/main" id="{3350D896-D113-45C3-8459-CDAD2D561728}"/>
              </a:ext>
            </a:extLst>
          </p:cNvPr>
          <p:cNvSpPr txBox="1">
            <a:spLocks/>
          </p:cNvSpPr>
          <p:nvPr/>
        </p:nvSpPr>
        <p:spPr>
          <a:xfrm>
            <a:off x="426424" y="103372"/>
            <a:ext cx="5244613" cy="504997"/>
          </a:xfrm>
          <a:prstGeom prst="rect">
            <a:avLst/>
          </a:prstGeom>
        </p:spPr>
        <p:txBody>
          <a:bodyPr vert="horz" lIns="91440" tIns="45720" rIns="91440" bIns="45720" rtlCol="0" anchor="b" anchorCtr="0">
            <a:noAutofit/>
          </a:bodyPr>
          <a:lstStyle>
            <a:defPPr>
              <a:defRPr lang="en-US"/>
            </a:defPPr>
            <a:lvl1pPr>
              <a:spcBef>
                <a:spcPct val="0"/>
              </a:spcBef>
              <a:buNone/>
              <a:defRPr sz="3200">
                <a:solidFill>
                  <a:schemeClr val="accent3">
                    <a:lumMod val="75000"/>
                  </a:schemeClr>
                </a:solidFill>
                <a:latin typeface="Arial Narrow" panose="020B0606020202030204" pitchFamily="34" charset="0"/>
                <a:ea typeface="+mj-ea"/>
                <a:cs typeface="Arial" panose="020B0604020202020204" pitchFamily="34" charset="0"/>
              </a:defRPr>
            </a:lvl1pPr>
          </a:lstStyle>
          <a:p>
            <a:pPr lvl="0"/>
            <a:r>
              <a:rPr lang="en-US" sz="3600" b="1" dirty="0">
                <a:solidFill>
                  <a:srgbClr val="F79646">
                    <a:lumMod val="75000"/>
                  </a:srgbClr>
                </a:solidFill>
                <a:latin typeface="Segoe UI Light" panose="020B0502040204020203" pitchFamily="34" charset="0"/>
                <a:cs typeface="Segoe UI Light" panose="020B0502040204020203" pitchFamily="34" charset="0"/>
              </a:rPr>
              <a:t>SE Asia Lending program </a:t>
            </a:r>
            <a:endParaRPr kumimoji="0" lang="en-US" sz="3200" b="0" i="0" u="none" strike="noStrike" kern="1200" cap="none" spc="0" normalizeH="0" baseline="0" noProof="0" dirty="0">
              <a:ln>
                <a:noFill/>
              </a:ln>
              <a:solidFill>
                <a:srgbClr val="3494BA">
                  <a:lumMod val="75000"/>
                </a:srgbClr>
              </a:solidFill>
              <a:effectLst/>
              <a:uLnTx/>
              <a:uFillTx/>
              <a:latin typeface="Arial Narrow" panose="020B0606020202030204" pitchFamily="34" charset="0"/>
              <a:ea typeface="+mj-ea"/>
              <a:cs typeface="Arial" panose="020B0604020202020204" pitchFamily="34" charset="0"/>
            </a:endParaRPr>
          </a:p>
        </p:txBody>
      </p:sp>
      <p:sp>
        <p:nvSpPr>
          <p:cNvPr id="119" name="Rectangle: Rounded Corners 118">
            <a:extLst>
              <a:ext uri="{FF2B5EF4-FFF2-40B4-BE49-F238E27FC236}">
                <a16:creationId xmlns:a16="http://schemas.microsoft.com/office/drawing/2014/main" id="{420D75D2-213B-4D6A-BD83-2FD93FAE038D}"/>
              </a:ext>
            </a:extLst>
          </p:cNvPr>
          <p:cNvSpPr/>
          <p:nvPr/>
        </p:nvSpPr>
        <p:spPr>
          <a:xfrm>
            <a:off x="6915631" y="81841"/>
            <a:ext cx="1127669" cy="255389"/>
          </a:xfrm>
          <a:prstGeom prst="roundRect">
            <a:avLst/>
          </a:prstGeom>
          <a:solidFill>
            <a:schemeClr val="accent6">
              <a:lumMod val="60000"/>
              <a:lumOff val="40000"/>
              <a:alpha val="50196"/>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resilience</a:t>
            </a:r>
          </a:p>
        </p:txBody>
      </p:sp>
      <p:sp>
        <p:nvSpPr>
          <p:cNvPr id="121" name="Rectangle: Rounded Corners 120">
            <a:extLst>
              <a:ext uri="{FF2B5EF4-FFF2-40B4-BE49-F238E27FC236}">
                <a16:creationId xmlns:a16="http://schemas.microsoft.com/office/drawing/2014/main" id="{6071C91E-4AEB-47CE-A827-F62802E66C28}"/>
              </a:ext>
            </a:extLst>
          </p:cNvPr>
          <p:cNvSpPr/>
          <p:nvPr/>
        </p:nvSpPr>
        <p:spPr>
          <a:xfrm>
            <a:off x="5741270" y="73232"/>
            <a:ext cx="1127669" cy="255389"/>
          </a:xfrm>
          <a:prstGeom prst="roundRect">
            <a:avLst/>
          </a:prstGeom>
          <a:solidFill>
            <a:srgbClr val="669900">
              <a:alpha val="4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Livable cities</a:t>
            </a:r>
          </a:p>
        </p:txBody>
      </p:sp>
      <p:sp>
        <p:nvSpPr>
          <p:cNvPr id="92" name="Rectangle: Rounded Corners 91">
            <a:extLst>
              <a:ext uri="{FF2B5EF4-FFF2-40B4-BE49-F238E27FC236}">
                <a16:creationId xmlns:a16="http://schemas.microsoft.com/office/drawing/2014/main" id="{C18BF8BA-E96C-4931-9C87-B76977DF3CA2}"/>
              </a:ext>
            </a:extLst>
          </p:cNvPr>
          <p:cNvSpPr/>
          <p:nvPr/>
        </p:nvSpPr>
        <p:spPr>
          <a:xfrm>
            <a:off x="3454778" y="2529370"/>
            <a:ext cx="1750684" cy="442674"/>
          </a:xfrm>
          <a:prstGeom prst="roundRect">
            <a:avLst/>
          </a:prstGeom>
          <a:solidFill>
            <a:srgbClr val="CC99FF">
              <a:alpha val="4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Women-led Water Resilience Project</a:t>
            </a:r>
          </a:p>
        </p:txBody>
      </p:sp>
      <p:sp>
        <p:nvSpPr>
          <p:cNvPr id="110" name="Oval 109">
            <a:extLst>
              <a:ext uri="{FF2B5EF4-FFF2-40B4-BE49-F238E27FC236}">
                <a16:creationId xmlns:a16="http://schemas.microsoft.com/office/drawing/2014/main" id="{DFE0B77D-EACB-4B79-B2BB-A2C33CBBBC2D}"/>
              </a:ext>
            </a:extLst>
          </p:cNvPr>
          <p:cNvSpPr/>
          <p:nvPr/>
        </p:nvSpPr>
        <p:spPr>
          <a:xfrm>
            <a:off x="5005581" y="2732841"/>
            <a:ext cx="225974" cy="230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40</a:t>
            </a:r>
          </a:p>
        </p:txBody>
      </p:sp>
      <p:sp>
        <p:nvSpPr>
          <p:cNvPr id="113" name="Rectangle: Rounded Corners 112">
            <a:extLst>
              <a:ext uri="{FF2B5EF4-FFF2-40B4-BE49-F238E27FC236}">
                <a16:creationId xmlns:a16="http://schemas.microsoft.com/office/drawing/2014/main" id="{C1F19CE4-E9A5-4992-BA54-8793FC09A0D0}"/>
              </a:ext>
            </a:extLst>
          </p:cNvPr>
          <p:cNvSpPr/>
          <p:nvPr/>
        </p:nvSpPr>
        <p:spPr>
          <a:xfrm>
            <a:off x="8089992" y="73232"/>
            <a:ext cx="941837" cy="255389"/>
          </a:xfrm>
          <a:prstGeom prst="roundRect">
            <a:avLst/>
          </a:prstGeom>
          <a:solidFill>
            <a:srgbClr val="CC99FF">
              <a:alpha val="4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Gender</a:t>
            </a:r>
          </a:p>
        </p:txBody>
      </p:sp>
      <p:sp>
        <p:nvSpPr>
          <p:cNvPr id="114" name="Rectangle: Rounded Corners 113">
            <a:extLst>
              <a:ext uri="{FF2B5EF4-FFF2-40B4-BE49-F238E27FC236}">
                <a16:creationId xmlns:a16="http://schemas.microsoft.com/office/drawing/2014/main" id="{6839BC7E-F43F-419B-B6BD-37355888CBD8}"/>
              </a:ext>
            </a:extLst>
          </p:cNvPr>
          <p:cNvSpPr/>
          <p:nvPr/>
        </p:nvSpPr>
        <p:spPr>
          <a:xfrm>
            <a:off x="1422420" y="4533762"/>
            <a:ext cx="1763120" cy="442674"/>
          </a:xfrm>
          <a:prstGeom prst="roundRect">
            <a:avLst/>
          </a:prstGeom>
          <a:solidFill>
            <a:srgbClr val="75B6E5">
              <a:alpha val="4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Binh Duong Water Resilience </a:t>
            </a:r>
            <a:r>
              <a:rPr lang="en-US" sz="1000" dirty="0">
                <a:solidFill>
                  <a:prstClr val="black"/>
                </a:solidFill>
                <a:latin typeface="Arial" panose="020B0604020202020204" pitchFamily="34" charset="0"/>
                <a:cs typeface="Arial" panose="020B0604020202020204" pitchFamily="34" charset="0"/>
              </a:rPr>
              <a:t>Expansion</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Oval 114">
            <a:extLst>
              <a:ext uri="{FF2B5EF4-FFF2-40B4-BE49-F238E27FC236}">
                <a16:creationId xmlns:a16="http://schemas.microsoft.com/office/drawing/2014/main" id="{78E467E3-3528-4802-9900-5FCABE6742E5}"/>
              </a:ext>
            </a:extLst>
          </p:cNvPr>
          <p:cNvSpPr/>
          <p:nvPr/>
        </p:nvSpPr>
        <p:spPr>
          <a:xfrm>
            <a:off x="2941188" y="4725149"/>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8</a:t>
            </a:r>
          </a:p>
        </p:txBody>
      </p:sp>
      <p:sp>
        <p:nvSpPr>
          <p:cNvPr id="117" name="Rectangle: Rounded Corners 116">
            <a:extLst>
              <a:ext uri="{FF2B5EF4-FFF2-40B4-BE49-F238E27FC236}">
                <a16:creationId xmlns:a16="http://schemas.microsoft.com/office/drawing/2014/main" id="{C54CA0CC-859D-428B-B2F3-ED7F9CAD047D}"/>
              </a:ext>
            </a:extLst>
          </p:cNvPr>
          <p:cNvSpPr/>
          <p:nvPr/>
        </p:nvSpPr>
        <p:spPr>
          <a:xfrm>
            <a:off x="7624970" y="585168"/>
            <a:ext cx="728220" cy="272415"/>
          </a:xfrm>
          <a:prstGeom prst="roundRect">
            <a:avLst/>
          </a:prstGeom>
          <a:solidFill>
            <a:srgbClr val="0033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2023</a:t>
            </a:r>
          </a:p>
        </p:txBody>
      </p:sp>
      <p:grpSp>
        <p:nvGrpSpPr>
          <p:cNvPr id="118" name="Group 117">
            <a:extLst>
              <a:ext uri="{FF2B5EF4-FFF2-40B4-BE49-F238E27FC236}">
                <a16:creationId xmlns:a16="http://schemas.microsoft.com/office/drawing/2014/main" id="{A861CDC1-4813-4454-A90C-789BCAAA5DCE}"/>
              </a:ext>
            </a:extLst>
          </p:cNvPr>
          <p:cNvGrpSpPr/>
          <p:nvPr/>
        </p:nvGrpSpPr>
        <p:grpSpPr>
          <a:xfrm>
            <a:off x="3426223" y="3979367"/>
            <a:ext cx="1859723" cy="442674"/>
            <a:chOff x="5265002" y="3566838"/>
            <a:chExt cx="1859723" cy="442674"/>
          </a:xfrm>
        </p:grpSpPr>
        <p:sp>
          <p:nvSpPr>
            <p:cNvPr id="120" name="Rectangle: Rounded Corners 119">
              <a:extLst>
                <a:ext uri="{FF2B5EF4-FFF2-40B4-BE49-F238E27FC236}">
                  <a16:creationId xmlns:a16="http://schemas.microsoft.com/office/drawing/2014/main" id="{FB58F3B2-A400-4A00-8F88-8968227DD2B2}"/>
                </a:ext>
              </a:extLst>
            </p:cNvPr>
            <p:cNvSpPr/>
            <p:nvPr/>
          </p:nvSpPr>
          <p:spPr>
            <a:xfrm>
              <a:off x="5265002" y="3566838"/>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Sustainable Tourism Development Project - 2</a:t>
              </a:r>
            </a:p>
          </p:txBody>
        </p:sp>
        <p:sp>
          <p:nvSpPr>
            <p:cNvPr id="122" name="Oval 121">
              <a:extLst>
                <a:ext uri="{FF2B5EF4-FFF2-40B4-BE49-F238E27FC236}">
                  <a16:creationId xmlns:a16="http://schemas.microsoft.com/office/drawing/2014/main" id="{718BA575-D529-4823-A501-CA8BF9749A51}"/>
                </a:ext>
              </a:extLst>
            </p:cNvPr>
            <p:cNvSpPr/>
            <p:nvPr/>
          </p:nvSpPr>
          <p:spPr>
            <a:xfrm>
              <a:off x="6818742" y="3753924"/>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mn-ea"/>
                  <a:cs typeface="Times New Roman" panose="02020603050405020304" pitchFamily="18" charset="0"/>
                </a:rPr>
                <a:t>100</a:t>
              </a:r>
              <a:endPar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endParaRPr>
            </a:p>
          </p:txBody>
        </p:sp>
      </p:grpSp>
      <p:sp>
        <p:nvSpPr>
          <p:cNvPr id="123" name="Rectangle: Rounded Corners 122">
            <a:extLst>
              <a:ext uri="{FF2B5EF4-FFF2-40B4-BE49-F238E27FC236}">
                <a16:creationId xmlns:a16="http://schemas.microsoft.com/office/drawing/2014/main" id="{3D113552-9E00-46A1-86C6-6597D39E54CA}"/>
              </a:ext>
            </a:extLst>
          </p:cNvPr>
          <p:cNvSpPr/>
          <p:nvPr/>
        </p:nvSpPr>
        <p:spPr>
          <a:xfrm>
            <a:off x="7254301" y="6053168"/>
            <a:ext cx="1750684" cy="442674"/>
          </a:xfrm>
          <a:prstGeom prst="roundRect">
            <a:avLst/>
          </a:prstGeom>
          <a:solidFill>
            <a:srgbClr val="75B6E5">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Dili Water Supply Investment Project</a:t>
            </a:r>
          </a:p>
        </p:txBody>
      </p:sp>
      <p:sp>
        <p:nvSpPr>
          <p:cNvPr id="124" name="Oval 123">
            <a:extLst>
              <a:ext uri="{FF2B5EF4-FFF2-40B4-BE49-F238E27FC236}">
                <a16:creationId xmlns:a16="http://schemas.microsoft.com/office/drawing/2014/main" id="{8E2C2B09-56DF-4814-95AF-08356AFEFAA7}"/>
              </a:ext>
            </a:extLst>
          </p:cNvPr>
          <p:cNvSpPr/>
          <p:nvPr/>
        </p:nvSpPr>
        <p:spPr>
          <a:xfrm>
            <a:off x="8736996" y="6266589"/>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75</a:t>
            </a:r>
          </a:p>
        </p:txBody>
      </p:sp>
      <p:sp>
        <p:nvSpPr>
          <p:cNvPr id="125" name="Rectangle: Rounded Corners 124">
            <a:extLst>
              <a:ext uri="{FF2B5EF4-FFF2-40B4-BE49-F238E27FC236}">
                <a16:creationId xmlns:a16="http://schemas.microsoft.com/office/drawing/2014/main" id="{1757A0FD-52EB-431B-BBB2-206D0B6A9CBC}"/>
              </a:ext>
            </a:extLst>
          </p:cNvPr>
          <p:cNvSpPr/>
          <p:nvPr/>
        </p:nvSpPr>
        <p:spPr>
          <a:xfrm>
            <a:off x="7311266" y="1498421"/>
            <a:ext cx="1763121"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Livable 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Investment Project - 2</a:t>
            </a:r>
          </a:p>
        </p:txBody>
      </p:sp>
      <p:sp>
        <p:nvSpPr>
          <p:cNvPr id="126" name="Oval 125">
            <a:extLst>
              <a:ext uri="{FF2B5EF4-FFF2-40B4-BE49-F238E27FC236}">
                <a16:creationId xmlns:a16="http://schemas.microsoft.com/office/drawing/2014/main" id="{B05126CE-5CAE-4F14-BB01-56FDF4494FB4}"/>
              </a:ext>
            </a:extLst>
          </p:cNvPr>
          <p:cNvSpPr/>
          <p:nvPr/>
        </p:nvSpPr>
        <p:spPr>
          <a:xfrm>
            <a:off x="8806925" y="1691079"/>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srgbClr val="000000"/>
                </a:solidFill>
                <a:effectLst/>
                <a:uLnTx/>
                <a:uFillTx/>
                <a:latin typeface="News Gothic MT (Body)"/>
                <a:ea typeface="+mn-ea"/>
                <a:cs typeface="Times New Roman" panose="02020603050405020304" pitchFamily="18" charset="0"/>
              </a:rPr>
              <a:t>100</a:t>
            </a:r>
          </a:p>
        </p:txBody>
      </p:sp>
      <p:sp>
        <p:nvSpPr>
          <p:cNvPr id="127" name="Rectangle: Rounded Corners 126">
            <a:extLst>
              <a:ext uri="{FF2B5EF4-FFF2-40B4-BE49-F238E27FC236}">
                <a16:creationId xmlns:a16="http://schemas.microsoft.com/office/drawing/2014/main" id="{E7F31045-9E23-4D98-BB01-F51974BDC4E7}"/>
              </a:ext>
            </a:extLst>
          </p:cNvPr>
          <p:cNvSpPr/>
          <p:nvPr/>
        </p:nvSpPr>
        <p:spPr>
          <a:xfrm>
            <a:off x="7311266" y="2067456"/>
            <a:ext cx="1750684" cy="442674"/>
          </a:xfrm>
          <a:prstGeom prst="roundRect">
            <a:avLst/>
          </a:prstGeom>
          <a:solidFill>
            <a:srgbClr val="6699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Livable 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Investment Program - 3</a:t>
            </a:r>
          </a:p>
        </p:txBody>
      </p:sp>
      <p:sp>
        <p:nvSpPr>
          <p:cNvPr id="128" name="Oval 127">
            <a:extLst>
              <a:ext uri="{FF2B5EF4-FFF2-40B4-BE49-F238E27FC236}">
                <a16:creationId xmlns:a16="http://schemas.microsoft.com/office/drawing/2014/main" id="{2999E292-0B2A-41E0-B380-BD630EF9A48C}"/>
              </a:ext>
            </a:extLst>
          </p:cNvPr>
          <p:cNvSpPr/>
          <p:nvPr/>
        </p:nvSpPr>
        <p:spPr>
          <a:xfrm>
            <a:off x="8846434" y="2335089"/>
            <a:ext cx="305983" cy="250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News Gothic MT (Body)"/>
                <a:ea typeface="+mn-ea"/>
                <a:cs typeface="Times New Roman" panose="02020603050405020304" pitchFamily="18" charset="0"/>
              </a:rPr>
              <a:t>35</a:t>
            </a:r>
          </a:p>
        </p:txBody>
      </p:sp>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food, sitting, table&#10;&#10;Description automatically generated">
            <a:extLst>
              <a:ext uri="{FF2B5EF4-FFF2-40B4-BE49-F238E27FC236}">
                <a16:creationId xmlns:a16="http://schemas.microsoft.com/office/drawing/2014/main" id="{FED596B2-EFBB-4933-9BD6-1AB27BAAE7F1}"/>
              </a:ext>
            </a:extLst>
          </p:cNvPr>
          <p:cNvPicPr>
            <a:picLocks noChangeAspect="1"/>
          </p:cNvPicPr>
          <p:nvPr/>
        </p:nvPicPr>
        <p:blipFill>
          <a:blip r:embed="rId2"/>
          <a:stretch>
            <a:fillRect/>
          </a:stretch>
        </p:blipFill>
        <p:spPr>
          <a:xfrm>
            <a:off x="6105560" y="1176659"/>
            <a:ext cx="3043817" cy="2041358"/>
          </a:xfrm>
          <a:prstGeom prst="rect">
            <a:avLst/>
          </a:prstGeom>
          <a:ln>
            <a:noFill/>
          </a:ln>
          <a:effectLst/>
        </p:spPr>
      </p:pic>
      <p:sp>
        <p:nvSpPr>
          <p:cNvPr id="33" name="TextBox 32">
            <a:extLst>
              <a:ext uri="{FF2B5EF4-FFF2-40B4-BE49-F238E27FC236}">
                <a16:creationId xmlns:a16="http://schemas.microsoft.com/office/drawing/2014/main" id="{EB64573E-03EF-41E6-9213-C2813A0F2468}"/>
              </a:ext>
            </a:extLst>
          </p:cNvPr>
          <p:cNvSpPr txBox="1"/>
          <p:nvPr/>
        </p:nvSpPr>
        <p:spPr>
          <a:xfrm>
            <a:off x="3099170" y="3189770"/>
            <a:ext cx="2959983" cy="307777"/>
          </a:xfrm>
          <a:prstGeom prst="rect">
            <a:avLst/>
          </a:prstGeom>
          <a:solidFill>
            <a:schemeClr val="tx1">
              <a:alpha val="65000"/>
            </a:schemeClr>
          </a:solid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Wastewater and sanitation</a:t>
            </a:r>
          </a:p>
        </p:txBody>
      </p:sp>
      <p:sp>
        <p:nvSpPr>
          <p:cNvPr id="34" name="TextBox 33">
            <a:extLst>
              <a:ext uri="{FF2B5EF4-FFF2-40B4-BE49-F238E27FC236}">
                <a16:creationId xmlns:a16="http://schemas.microsoft.com/office/drawing/2014/main" id="{5C767731-320D-464C-9DD0-813A4D9FB9A3}"/>
              </a:ext>
            </a:extLst>
          </p:cNvPr>
          <p:cNvSpPr txBox="1"/>
          <p:nvPr/>
        </p:nvSpPr>
        <p:spPr>
          <a:xfrm>
            <a:off x="6106602" y="3189769"/>
            <a:ext cx="3046957" cy="307777"/>
          </a:xfrm>
          <a:prstGeom prst="rect">
            <a:avLst/>
          </a:prstGeom>
          <a:solidFill>
            <a:schemeClr val="tx1">
              <a:alpha val="65000"/>
            </a:schemeClr>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Municipal waste management</a:t>
            </a:r>
          </a:p>
        </p:txBody>
      </p:sp>
      <p:pic>
        <p:nvPicPr>
          <p:cNvPr id="3" name="Picture 2" descr="A statue of a person&#10;&#10;Description automatically generated">
            <a:extLst>
              <a:ext uri="{FF2B5EF4-FFF2-40B4-BE49-F238E27FC236}">
                <a16:creationId xmlns:a16="http://schemas.microsoft.com/office/drawing/2014/main" id="{F277362F-B426-43E3-999A-0FB98DA29B90}"/>
              </a:ext>
            </a:extLst>
          </p:cNvPr>
          <p:cNvPicPr>
            <a:picLocks noChangeAspect="1"/>
          </p:cNvPicPr>
          <p:nvPr/>
        </p:nvPicPr>
        <p:blipFill rotWithShape="1">
          <a:blip r:embed="rId3"/>
          <a:srcRect t="1" b="-950"/>
          <a:stretch/>
        </p:blipFill>
        <p:spPr>
          <a:xfrm>
            <a:off x="0" y="1168742"/>
            <a:ext cx="3011399" cy="2041358"/>
          </a:xfrm>
          <a:prstGeom prst="rect">
            <a:avLst/>
          </a:prstGeom>
        </p:spPr>
      </p:pic>
      <p:sp>
        <p:nvSpPr>
          <p:cNvPr id="31" name="TextBox 30">
            <a:extLst>
              <a:ext uri="{FF2B5EF4-FFF2-40B4-BE49-F238E27FC236}">
                <a16:creationId xmlns:a16="http://schemas.microsoft.com/office/drawing/2014/main" id="{E2BED503-0C36-4BD9-8B0C-DC3372583418}"/>
              </a:ext>
              <a:ext uri="{C183D7F6-B498-43B3-948B-1728B52AA6E4}">
                <adec:decorative xmlns:adec="http://schemas.microsoft.com/office/drawing/2017/decorative" val="0"/>
              </a:ext>
            </a:extLst>
          </p:cNvPr>
          <p:cNvSpPr txBox="1"/>
          <p:nvPr/>
        </p:nvSpPr>
        <p:spPr>
          <a:xfrm>
            <a:off x="0" y="3176355"/>
            <a:ext cx="3011399" cy="307777"/>
          </a:xfrm>
          <a:prstGeom prst="rect">
            <a:avLst/>
          </a:prstGeom>
          <a:solidFill>
            <a:schemeClr val="tx1">
              <a:alpha val="65000"/>
            </a:schemeClr>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Water resilience</a:t>
            </a:r>
          </a:p>
        </p:txBody>
      </p:sp>
      <p:sp>
        <p:nvSpPr>
          <p:cNvPr id="17" name="TextBox 16">
            <a:extLst>
              <a:ext uri="{FF2B5EF4-FFF2-40B4-BE49-F238E27FC236}">
                <a16:creationId xmlns:a16="http://schemas.microsoft.com/office/drawing/2014/main" id="{E96728B2-9E5A-4256-8011-1500A1325FF7}"/>
              </a:ext>
            </a:extLst>
          </p:cNvPr>
          <p:cNvSpPr txBox="1"/>
          <p:nvPr/>
        </p:nvSpPr>
        <p:spPr>
          <a:xfrm>
            <a:off x="3092008" y="5661567"/>
            <a:ext cx="2959984" cy="307777"/>
          </a:xfrm>
          <a:prstGeom prst="rect">
            <a:avLst/>
          </a:prstGeom>
          <a:solidFill>
            <a:schemeClr val="tx1">
              <a:alpha val="65000"/>
            </a:schemeClr>
          </a:solidFill>
        </p:spPr>
        <p:txBody>
          <a:bodyPr wrap="square" rtlCol="0">
            <a:spAutoFit/>
          </a:bodyPr>
          <a:lstStyle>
            <a:defPPr>
              <a:defRPr lang="en-US"/>
            </a:defPPr>
            <a:lvl1pPr algn="ctr">
              <a:defRPr sz="1200">
                <a:solidFill>
                  <a:schemeClr val="bg1"/>
                </a:solidFill>
                <a:latin typeface="Segoe UI" panose="020B0502040204020203" pitchFamily="34" charset="0"/>
                <a:cs typeface="Segoe UI" panose="020B0502040204020203" pitchFamily="34" charset="0"/>
              </a:defRPr>
            </a:lvl1pPr>
          </a:lstStyle>
          <a:p>
            <a:r>
              <a:rPr lang="en-US" sz="1400">
                <a:latin typeface="Arial" panose="020B0604020202020204" pitchFamily="34" charset="0"/>
                <a:cs typeface="Arial" panose="020B0604020202020204" pitchFamily="34" charset="0"/>
              </a:rPr>
              <a:t>Sustainable tourism</a:t>
            </a:r>
          </a:p>
        </p:txBody>
      </p:sp>
      <p:pic>
        <p:nvPicPr>
          <p:cNvPr id="30" name="Picture 29" descr="A person standing in front of a mountain&#10;&#10;Description automatically generated">
            <a:extLst>
              <a:ext uri="{FF2B5EF4-FFF2-40B4-BE49-F238E27FC236}">
                <a16:creationId xmlns:a16="http://schemas.microsoft.com/office/drawing/2014/main" id="{F99B90E0-E880-4107-BB8C-8DE0FCAAB6CB}"/>
              </a:ext>
            </a:extLst>
          </p:cNvPr>
          <p:cNvPicPr>
            <a:picLocks noChangeAspect="1"/>
          </p:cNvPicPr>
          <p:nvPr/>
        </p:nvPicPr>
        <p:blipFill rotWithShape="1">
          <a:blip r:embed="rId4"/>
          <a:srcRect t="9947" r="8935"/>
          <a:stretch/>
        </p:blipFill>
        <p:spPr>
          <a:xfrm>
            <a:off x="6106602" y="3683193"/>
            <a:ext cx="3037399" cy="2002435"/>
          </a:xfrm>
          <a:prstGeom prst="rect">
            <a:avLst/>
          </a:prstGeom>
        </p:spPr>
      </p:pic>
      <p:sp>
        <p:nvSpPr>
          <p:cNvPr id="26" name="TextBox 25">
            <a:extLst>
              <a:ext uri="{FF2B5EF4-FFF2-40B4-BE49-F238E27FC236}">
                <a16:creationId xmlns:a16="http://schemas.microsoft.com/office/drawing/2014/main" id="{BF03F136-6EAB-41D5-8663-94FB1B3ED356}"/>
              </a:ext>
            </a:extLst>
          </p:cNvPr>
          <p:cNvSpPr txBox="1"/>
          <p:nvPr/>
        </p:nvSpPr>
        <p:spPr>
          <a:xfrm>
            <a:off x="6106602" y="5659902"/>
            <a:ext cx="3037398" cy="307777"/>
          </a:xfrm>
          <a:prstGeom prst="rect">
            <a:avLst/>
          </a:prstGeom>
          <a:solidFill>
            <a:schemeClr val="tx1">
              <a:alpha val="65000"/>
            </a:schemeClr>
          </a:solidFill>
        </p:spPr>
        <p:txBody>
          <a:bodyPr wrap="square" rtlCol="0">
            <a:spAutoFit/>
          </a:bodyPr>
          <a:lstStyle>
            <a:defPPr>
              <a:defRPr lang="en-US"/>
            </a:defPPr>
            <a:lvl1pPr algn="ctr">
              <a:defRPr sz="1400">
                <a:solidFill>
                  <a:schemeClr val="bg1"/>
                </a:solidFill>
                <a:latin typeface="Arial" panose="020B0604020202020204" pitchFamily="34" charset="0"/>
                <a:cs typeface="Arial" panose="020B0604020202020204" pitchFamily="34" charset="0"/>
              </a:defRPr>
            </a:lvl1pPr>
          </a:lstStyle>
          <a:p>
            <a:r>
              <a:rPr lang="en-US"/>
              <a:t>Conflict and disaster response</a:t>
            </a:r>
          </a:p>
        </p:txBody>
      </p:sp>
      <p:pic>
        <p:nvPicPr>
          <p:cNvPr id="19" name="Picture 6">
            <a:extLst>
              <a:ext uri="{FF2B5EF4-FFF2-40B4-BE49-F238E27FC236}">
                <a16:creationId xmlns:a16="http://schemas.microsoft.com/office/drawing/2014/main" id="{D9D2846F-F358-4011-AA5F-6C6DFB23B2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2008" y="3688758"/>
            <a:ext cx="2959984" cy="19728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ody of water with a mountain in the background&#10;&#10;Description automatically generated">
            <a:extLst>
              <a:ext uri="{FF2B5EF4-FFF2-40B4-BE49-F238E27FC236}">
                <a16:creationId xmlns:a16="http://schemas.microsoft.com/office/drawing/2014/main" id="{B82A4530-2DDC-404F-99C5-7C94274E4B75}"/>
              </a:ext>
            </a:extLst>
          </p:cNvPr>
          <p:cNvPicPr>
            <a:picLocks noChangeAspect="1"/>
          </p:cNvPicPr>
          <p:nvPr/>
        </p:nvPicPr>
        <p:blipFill rotWithShape="1">
          <a:blip r:embed="rId6"/>
          <a:srcRect b="3743"/>
          <a:stretch/>
        </p:blipFill>
        <p:spPr>
          <a:xfrm>
            <a:off x="0" y="3688845"/>
            <a:ext cx="3011400" cy="1976382"/>
          </a:xfrm>
          <a:prstGeom prst="rect">
            <a:avLst/>
          </a:prstGeom>
        </p:spPr>
      </p:pic>
      <p:sp>
        <p:nvSpPr>
          <p:cNvPr id="35" name="TextBox 34">
            <a:extLst>
              <a:ext uri="{FF2B5EF4-FFF2-40B4-BE49-F238E27FC236}">
                <a16:creationId xmlns:a16="http://schemas.microsoft.com/office/drawing/2014/main" id="{CF64D44A-F285-49DE-B504-AEC27C9741C6}"/>
              </a:ext>
            </a:extLst>
          </p:cNvPr>
          <p:cNvSpPr txBox="1"/>
          <p:nvPr/>
        </p:nvSpPr>
        <p:spPr>
          <a:xfrm>
            <a:off x="0" y="5661567"/>
            <a:ext cx="3011399" cy="307777"/>
          </a:xfrm>
          <a:prstGeom prst="rect">
            <a:avLst/>
          </a:prstGeom>
          <a:solidFill>
            <a:schemeClr val="tx1">
              <a:alpha val="65000"/>
            </a:schemeClr>
          </a:solid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Ecosystem protection</a:t>
            </a:r>
          </a:p>
        </p:txBody>
      </p:sp>
      <p:pic>
        <p:nvPicPr>
          <p:cNvPr id="6" name="Picture 5" descr="A picture containing outdoor, digger, person, boat&#10;&#10;Description automatically generated">
            <a:extLst>
              <a:ext uri="{FF2B5EF4-FFF2-40B4-BE49-F238E27FC236}">
                <a16:creationId xmlns:a16="http://schemas.microsoft.com/office/drawing/2014/main" id="{B5134011-5004-42CB-ABD8-9B1802C888EA}"/>
              </a:ext>
            </a:extLst>
          </p:cNvPr>
          <p:cNvPicPr>
            <a:picLocks noChangeAspect="1"/>
          </p:cNvPicPr>
          <p:nvPr/>
        </p:nvPicPr>
        <p:blipFill rotWithShape="1">
          <a:blip r:embed="rId7"/>
          <a:srcRect l="5105"/>
          <a:stretch/>
        </p:blipFill>
        <p:spPr>
          <a:xfrm>
            <a:off x="3099172" y="1176659"/>
            <a:ext cx="2959984" cy="2014228"/>
          </a:xfrm>
          <a:prstGeom prst="rect">
            <a:avLst/>
          </a:prstGeom>
        </p:spPr>
      </p:pic>
      <p:sp>
        <p:nvSpPr>
          <p:cNvPr id="23" name="Title 1">
            <a:extLst>
              <a:ext uri="{FF2B5EF4-FFF2-40B4-BE49-F238E27FC236}">
                <a16:creationId xmlns:a16="http://schemas.microsoft.com/office/drawing/2014/main" id="{CAC5D894-CEAC-4E59-BEC4-09D544A4BFF4}"/>
              </a:ext>
            </a:extLst>
          </p:cNvPr>
          <p:cNvSpPr txBox="1">
            <a:spLocks/>
          </p:cNvSpPr>
          <p:nvPr/>
        </p:nvSpPr>
        <p:spPr>
          <a:xfrm>
            <a:off x="571500" y="323558"/>
            <a:ext cx="8290335" cy="504997"/>
          </a:xfrm>
          <a:prstGeom prst="rect">
            <a:avLst/>
          </a:prstGeom>
        </p:spPr>
        <p:txBody>
          <a:bodyPr vert="horz" lIns="91440" tIns="45720" rIns="91440" bIns="45720" rtlCol="0" anchor="b" anchorCtr="0">
            <a:noAutofit/>
          </a:bodyPr>
          <a:lstStyle>
            <a:defPPr>
              <a:defRPr lang="en-US"/>
            </a:defPPr>
            <a:lvl1pPr>
              <a:spcBef>
                <a:spcPct val="0"/>
              </a:spcBef>
              <a:buNone/>
              <a:defRPr sz="3200">
                <a:solidFill>
                  <a:schemeClr val="accent3">
                    <a:lumMod val="75000"/>
                  </a:schemeClr>
                </a:solidFill>
                <a:latin typeface="Arial Narrow" panose="020B0606020202030204" pitchFamily="34" charset="0"/>
                <a:ea typeface="+mj-ea"/>
                <a:cs typeface="Arial" panose="020B0604020202020204" pitchFamily="34" charset="0"/>
              </a:defRPr>
            </a:lvl1pPr>
          </a:lstStyle>
          <a:p>
            <a:r>
              <a:rPr lang="en-US" dirty="0">
                <a:solidFill>
                  <a:schemeClr val="accent1">
                    <a:lumMod val="75000"/>
                  </a:schemeClr>
                </a:solidFill>
              </a:rPr>
              <a:t>Philippines Sustainable Tourism Development Project</a:t>
            </a:r>
          </a:p>
        </p:txBody>
      </p:sp>
      <p:sp>
        <p:nvSpPr>
          <p:cNvPr id="25" name="Slide Number Placeholder 3">
            <a:extLst>
              <a:ext uri="{FF2B5EF4-FFF2-40B4-BE49-F238E27FC236}">
                <a16:creationId xmlns:a16="http://schemas.microsoft.com/office/drawing/2014/main" id="{BE4BCD8E-098D-4298-9228-978E6B8DBFCD}"/>
              </a:ext>
            </a:extLst>
          </p:cNvPr>
          <p:cNvSpPr txBox="1">
            <a:spLocks/>
          </p:cNvSpPr>
          <p:nvPr/>
        </p:nvSpPr>
        <p:spPr>
          <a:xfrm>
            <a:off x="266700" y="6262344"/>
            <a:ext cx="609600" cy="365125"/>
          </a:xfrm>
          <a:prstGeom prst="rect">
            <a:avLst/>
          </a:prstGeom>
        </p:spPr>
        <p:txBody>
          <a:bodyPr vert="horz" lIns="91440" tIns="45720" rIns="91440" bIns="45720" rtlCol="0" anchor="ctr"/>
          <a:lstStyle>
            <a:defPPr>
              <a:defRPr lang="en-US"/>
            </a:defPPr>
            <a:lvl1pPr marL="0" algn="l" defTabSz="914400" rtl="0" eaLnBrk="1" latinLnBrk="0" hangingPunct="1">
              <a:defRPr sz="1200" b="0" kern="1200">
                <a:solidFill>
                  <a:schemeClr val="bg1">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9B540C-44DA-4F69-89C9-7C84606640D3}" type="slidenum">
              <a:rPr lang="en-US" smtClean="0"/>
              <a:pPr/>
              <a:t>18</a:t>
            </a:fld>
            <a:endParaRPr lang="en-US" dirty="0"/>
          </a:p>
        </p:txBody>
      </p:sp>
    </p:spTree>
    <p:extLst>
      <p:ext uri="{BB962C8B-B14F-4D97-AF65-F5344CB8AC3E}">
        <p14:creationId xmlns:p14="http://schemas.microsoft.com/office/powerpoint/2010/main" val="1047134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75B3-6AB3-4539-8CA5-5A0EB1570AD1}"/>
              </a:ext>
            </a:extLst>
          </p:cNvPr>
          <p:cNvSpPr>
            <a:spLocks noGrp="1"/>
          </p:cNvSpPr>
          <p:nvPr>
            <p:ph type="title"/>
          </p:nvPr>
        </p:nvSpPr>
        <p:spPr>
          <a:xfrm>
            <a:off x="771085" y="207753"/>
            <a:ext cx="6269736" cy="714876"/>
          </a:xfrm>
        </p:spPr>
        <p:txBody>
          <a:bodyPr/>
          <a:lstStyle/>
          <a:p>
            <a:r>
              <a:rPr lang="en-US" sz="2800" dirty="0"/>
              <a:t>Project Outcome and Outputs</a:t>
            </a:r>
          </a:p>
        </p:txBody>
      </p:sp>
      <p:sp>
        <p:nvSpPr>
          <p:cNvPr id="5" name="Slide Number Placeholder 4">
            <a:extLst>
              <a:ext uri="{FF2B5EF4-FFF2-40B4-BE49-F238E27FC236}">
                <a16:creationId xmlns:a16="http://schemas.microsoft.com/office/drawing/2014/main" id="{0E64EFA9-D510-4EBB-9A3A-B5B2521DA1CE}"/>
              </a:ext>
            </a:extLst>
          </p:cNvPr>
          <p:cNvSpPr>
            <a:spLocks noGrp="1"/>
          </p:cNvSpPr>
          <p:nvPr>
            <p:ph type="sldNum" sz="quarter" idx="12"/>
          </p:nvPr>
        </p:nvSpPr>
        <p:spPr/>
        <p:txBody>
          <a:bodyPr/>
          <a:lstStyle/>
          <a:p>
            <a:fld id="{BA9B540C-44DA-4F69-89C9-7C84606640D3}" type="slidenum">
              <a:rPr lang="en-US" smtClean="0"/>
              <a:pPr/>
              <a:t>19</a:t>
            </a:fld>
            <a:endParaRPr lang="en-US"/>
          </a:p>
        </p:txBody>
      </p:sp>
      <p:graphicFrame>
        <p:nvGraphicFramePr>
          <p:cNvPr id="7" name="Table 6">
            <a:extLst>
              <a:ext uri="{FF2B5EF4-FFF2-40B4-BE49-F238E27FC236}">
                <a16:creationId xmlns:a16="http://schemas.microsoft.com/office/drawing/2014/main" id="{F915469D-8236-4EB3-94B7-FF62C7F4C7FC}"/>
              </a:ext>
            </a:extLst>
          </p:cNvPr>
          <p:cNvGraphicFramePr>
            <a:graphicFrameLocks noGrp="1"/>
          </p:cNvGraphicFramePr>
          <p:nvPr/>
        </p:nvGraphicFramePr>
        <p:xfrm>
          <a:off x="771085" y="1088631"/>
          <a:ext cx="7601830" cy="5704840"/>
        </p:xfrm>
        <a:graphic>
          <a:graphicData uri="http://schemas.openxmlformats.org/drawingml/2006/table">
            <a:tbl>
              <a:tblPr firstRow="1" bandRow="1">
                <a:tableStyleId>{3B4B98B0-60AC-42C2-AFA5-B58CD77FA1E5}</a:tableStyleId>
              </a:tblPr>
              <a:tblGrid>
                <a:gridCol w="1610608">
                  <a:extLst>
                    <a:ext uri="{9D8B030D-6E8A-4147-A177-3AD203B41FA5}">
                      <a16:colId xmlns:a16="http://schemas.microsoft.com/office/drawing/2014/main" val="3760639556"/>
                    </a:ext>
                  </a:extLst>
                </a:gridCol>
                <a:gridCol w="5991222">
                  <a:extLst>
                    <a:ext uri="{9D8B030D-6E8A-4147-A177-3AD203B41FA5}">
                      <a16:colId xmlns:a16="http://schemas.microsoft.com/office/drawing/2014/main" val="858962670"/>
                    </a:ext>
                  </a:extLst>
                </a:gridCol>
              </a:tblGrid>
              <a:tr h="370840">
                <a:tc>
                  <a:txBody>
                    <a:bodyPr/>
                    <a:lstStyle/>
                    <a:p>
                      <a:r>
                        <a:rPr lang="en-US" sz="1600" b="0">
                          <a:latin typeface="Segoe UI Light" panose="020B0502040204020203" pitchFamily="34" charset="0"/>
                          <a:cs typeface="Segoe UI Light" panose="020B0502040204020203" pitchFamily="34" charset="0"/>
                        </a:rPr>
                        <a:t>Outcome</a:t>
                      </a:r>
                    </a:p>
                  </a:txBody>
                  <a:tcPr/>
                </a:tc>
                <a:tc>
                  <a:txBody>
                    <a:bodyPr/>
                    <a:lstStyle/>
                    <a:p>
                      <a:r>
                        <a:rPr lang="en-US" sz="1600" b="0">
                          <a:latin typeface="Segoe UI Light" panose="020B0502040204020203" pitchFamily="34" charset="0"/>
                          <a:cs typeface="Segoe UI Light" panose="020B0502040204020203" pitchFamily="34" charset="0"/>
                        </a:rPr>
                        <a:t>Sustainable tourism development for El </a:t>
                      </a:r>
                      <a:r>
                        <a:rPr lang="en-US" sz="1600" b="0" err="1">
                          <a:latin typeface="Segoe UI Light" panose="020B0502040204020203" pitchFamily="34" charset="0"/>
                          <a:cs typeface="Segoe UI Light" panose="020B0502040204020203" pitchFamily="34" charset="0"/>
                        </a:rPr>
                        <a:t>Nido</a:t>
                      </a:r>
                      <a:r>
                        <a:rPr lang="en-US" sz="1600" b="0">
                          <a:latin typeface="Segoe UI Light" panose="020B0502040204020203" pitchFamily="34" charset="0"/>
                          <a:cs typeface="Segoe UI Light" panose="020B0502040204020203" pitchFamily="34" charset="0"/>
                        </a:rPr>
                        <a:t> and </a:t>
                      </a:r>
                      <a:r>
                        <a:rPr lang="en-US" sz="1600" b="0" err="1">
                          <a:latin typeface="Segoe UI Light" panose="020B0502040204020203" pitchFamily="34" charset="0"/>
                          <a:cs typeface="Segoe UI Light" panose="020B0502040204020203" pitchFamily="34" charset="0"/>
                        </a:rPr>
                        <a:t>Coron</a:t>
                      </a:r>
                      <a:endParaRPr lang="en-US" sz="1600" b="0">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2934304038"/>
                  </a:ext>
                </a:extLst>
              </a:tr>
              <a:tr h="370840">
                <a:tc>
                  <a:txBody>
                    <a:bodyPr/>
                    <a:lstStyle/>
                    <a:p>
                      <a:r>
                        <a:rPr lang="en-US" sz="1600" b="0">
                          <a:latin typeface="Segoe UI Light" panose="020B0502040204020203" pitchFamily="34" charset="0"/>
                          <a:cs typeface="Segoe UI Light" panose="020B0502040204020203" pitchFamily="34" charset="0"/>
                        </a:rPr>
                        <a:t>Output 1</a:t>
                      </a:r>
                    </a:p>
                  </a:txBody>
                  <a:tcPr/>
                </a:tc>
                <a:tc>
                  <a:txBody>
                    <a:bodyPr/>
                    <a:lstStyle/>
                    <a:p>
                      <a:r>
                        <a:rPr lang="en-US" sz="1600" b="0" dirty="0">
                          <a:latin typeface="Segoe UI Light" panose="020B0502040204020203" pitchFamily="34" charset="0"/>
                          <a:cs typeface="Segoe UI Light" panose="020B0502040204020203" pitchFamily="34" charset="0"/>
                        </a:rPr>
                        <a:t>Improved urban services and infrastructure in El </a:t>
                      </a:r>
                      <a:r>
                        <a:rPr lang="en-US" sz="1600" b="0" dirty="0" err="1">
                          <a:latin typeface="Segoe UI Light" panose="020B0502040204020203" pitchFamily="34" charset="0"/>
                          <a:cs typeface="Segoe UI Light" panose="020B0502040204020203" pitchFamily="34" charset="0"/>
                        </a:rPr>
                        <a:t>Nido</a:t>
                      </a:r>
                      <a:r>
                        <a:rPr lang="en-US" sz="1600" b="0" dirty="0">
                          <a:latin typeface="Segoe UI Light" panose="020B0502040204020203" pitchFamily="34" charset="0"/>
                          <a:cs typeface="Segoe UI Light" panose="020B0502040204020203" pitchFamily="34" charset="0"/>
                        </a:rPr>
                        <a:t> and </a:t>
                      </a:r>
                      <a:r>
                        <a:rPr lang="en-US" sz="1600" b="0" dirty="0" err="1">
                          <a:latin typeface="Segoe UI Light" panose="020B0502040204020203" pitchFamily="34" charset="0"/>
                          <a:cs typeface="Segoe UI Light" panose="020B0502040204020203" pitchFamily="34" charset="0"/>
                        </a:rPr>
                        <a:t>Coron</a:t>
                      </a:r>
                      <a:r>
                        <a:rPr lang="en-US" sz="1600" b="0" dirty="0">
                          <a:latin typeface="Segoe UI Light" panose="020B0502040204020203" pitchFamily="34" charset="0"/>
                          <a:cs typeface="Segoe UI Light" panose="020B0502040204020203" pitchFamily="34" charset="0"/>
                        </a:rPr>
                        <a:t> towns:</a:t>
                      </a:r>
                    </a:p>
                    <a:p>
                      <a:pPr marL="285750" indent="-285750">
                        <a:buFontTx/>
                        <a:buChar char="-"/>
                      </a:pPr>
                      <a:r>
                        <a:rPr lang="en-US" sz="1600" b="0" dirty="0">
                          <a:latin typeface="Segoe UI Light" panose="020B0502040204020203" pitchFamily="34" charset="0"/>
                          <a:cs typeface="Segoe UI Light" panose="020B0502040204020203" pitchFamily="34" charset="0"/>
                        </a:rPr>
                        <a:t>Water supply, sanitation and drainage </a:t>
                      </a:r>
                    </a:p>
                    <a:p>
                      <a:pPr marL="285750" indent="-285750">
                        <a:buFontTx/>
                        <a:buChar char="-"/>
                      </a:pPr>
                      <a:r>
                        <a:rPr lang="en-US" sz="1600" b="0" dirty="0">
                          <a:latin typeface="Segoe UI Light" panose="020B0502040204020203" pitchFamily="34" charset="0"/>
                          <a:cs typeface="Segoe UI Light" panose="020B0502040204020203" pitchFamily="34" charset="0"/>
                        </a:rPr>
                        <a:t>Solid waste management</a:t>
                      </a:r>
                    </a:p>
                    <a:p>
                      <a:pPr marL="285750" indent="-285750">
                        <a:buFontTx/>
                        <a:buChar char="-"/>
                      </a:pPr>
                      <a:r>
                        <a:rPr lang="en-US" sz="1600" b="0" dirty="0">
                          <a:latin typeface="Segoe UI Light" panose="020B0502040204020203" pitchFamily="34" charset="0"/>
                          <a:cs typeface="Segoe UI Light" panose="020B0502040204020203" pitchFamily="34" charset="0"/>
                        </a:rPr>
                        <a:t>Tourism facilities and urban design </a:t>
                      </a:r>
                    </a:p>
                  </a:txBody>
                  <a:tcPr/>
                </a:tc>
                <a:extLst>
                  <a:ext uri="{0D108BD9-81ED-4DB2-BD59-A6C34878D82A}">
                    <a16:rowId xmlns:a16="http://schemas.microsoft.com/office/drawing/2014/main" val="2322310523"/>
                  </a:ext>
                </a:extLst>
              </a:tr>
              <a:tr h="370840">
                <a:tc>
                  <a:txBody>
                    <a:bodyPr/>
                    <a:lstStyle/>
                    <a:p>
                      <a:r>
                        <a:rPr lang="en-US" sz="1600" dirty="0">
                          <a:latin typeface="Segoe UI Light" panose="020B0502040204020203" pitchFamily="34" charset="0"/>
                          <a:cs typeface="Segoe UI Light" panose="020B0502040204020203" pitchFamily="34" charset="0"/>
                        </a:rPr>
                        <a:t>Output 2</a:t>
                      </a:r>
                    </a:p>
                    <a:p>
                      <a:r>
                        <a:rPr lang="en-US" sz="1600" dirty="0">
                          <a:latin typeface="Segoe UI Light" panose="020B0502040204020203" pitchFamily="34" charset="0"/>
                          <a:cs typeface="Segoe UI Light" panose="020B0502040204020203" pitchFamily="34" charset="0"/>
                        </a:rPr>
                        <a:t>(gov. funds)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Segoe UI Light" panose="020B0502040204020203" pitchFamily="34" charset="0"/>
                          <a:cs typeface="Segoe UI Light" panose="020B0502040204020203" pitchFamily="34" charset="0"/>
                        </a:rPr>
                        <a:t>Improved inland connectivity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kern="1200" dirty="0">
                          <a:solidFill>
                            <a:schemeClr val="tx1"/>
                          </a:solidFill>
                          <a:latin typeface="Segoe UI Light" panose="020B0502040204020203" pitchFamily="34" charset="0"/>
                          <a:ea typeface="+mn-ea"/>
                          <a:cs typeface="Segoe UI Light" panose="020B0502040204020203" pitchFamily="34" charset="0"/>
                        </a:rPr>
                        <a:t>Access roads to gateways (airports and seaports) </a:t>
                      </a:r>
                    </a:p>
                  </a:txBody>
                  <a:tcPr/>
                </a:tc>
                <a:extLst>
                  <a:ext uri="{0D108BD9-81ED-4DB2-BD59-A6C34878D82A}">
                    <a16:rowId xmlns:a16="http://schemas.microsoft.com/office/drawing/2014/main" val="15888321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egoe UI Light" panose="020B0502040204020203" pitchFamily="34" charset="0"/>
                          <a:cs typeface="Segoe UI Light" panose="020B0502040204020203" pitchFamily="34" charset="0"/>
                        </a:rPr>
                        <a:t>Output 3</a:t>
                      </a:r>
                    </a:p>
                    <a:p>
                      <a:endParaRPr lang="en-US" sz="1600" dirty="0">
                        <a:latin typeface="Segoe UI Light" panose="020B0502040204020203" pitchFamily="34" charset="0"/>
                        <a:cs typeface="Segoe UI Light" panose="020B0502040204020203" pitchFamily="34" charset="0"/>
                      </a:endParaRPr>
                    </a:p>
                  </a:txBody>
                  <a:tcPr/>
                </a:tc>
                <a:tc>
                  <a:txBody>
                    <a:bodyPr/>
                    <a:lstStyle/>
                    <a:p>
                      <a:r>
                        <a:rPr lang="en-US" sz="1600">
                          <a:latin typeface="Segoe UI Light" panose="020B0502040204020203" pitchFamily="34" charset="0"/>
                          <a:cs typeface="Segoe UI Light" panose="020B0502040204020203" pitchFamily="34" charset="0"/>
                        </a:rPr>
                        <a:t>Sustainable management of natural resources and enhanced resilience to disasters: </a:t>
                      </a:r>
                    </a:p>
                    <a:p>
                      <a:pPr marL="285750" indent="-285750">
                        <a:buFontTx/>
                        <a:buChar char="-"/>
                      </a:pPr>
                      <a:r>
                        <a:rPr lang="en-US" sz="1600" b="0">
                          <a:latin typeface="Segoe UI Light" panose="020B0502040204020203" pitchFamily="34" charset="0"/>
                          <a:cs typeface="Segoe UI Light" panose="020B0502040204020203" pitchFamily="34" charset="0"/>
                        </a:rPr>
                        <a:t>Ecosystem protection; livelihood improvement</a:t>
                      </a:r>
                    </a:p>
                    <a:p>
                      <a:pPr marL="285750" indent="-285750">
                        <a:buFontTx/>
                        <a:buChar char="-"/>
                      </a:pPr>
                      <a:r>
                        <a:rPr lang="en-US" sz="1600" b="0">
                          <a:latin typeface="Segoe UI Light" panose="020B0502040204020203" pitchFamily="34" charset="0"/>
                          <a:cs typeface="Segoe UI Light" panose="020B0502040204020203" pitchFamily="34" charset="0"/>
                        </a:rPr>
                        <a:t>Awareness raising; capacity building</a:t>
                      </a:r>
                    </a:p>
                    <a:p>
                      <a:pPr marL="285750" indent="-285750">
                        <a:buFontTx/>
                        <a:buChar char="-"/>
                      </a:pPr>
                      <a:r>
                        <a:rPr lang="en-US" sz="1600" b="0">
                          <a:latin typeface="Segoe UI Light" panose="020B0502040204020203" pitchFamily="34" charset="0"/>
                          <a:cs typeface="Segoe UI Light" panose="020B0502040204020203" pitchFamily="34" charset="0"/>
                        </a:rPr>
                        <a:t>Disaster risk management and reduction planning and implementation</a:t>
                      </a:r>
                    </a:p>
                  </a:txBody>
                  <a:tcPr/>
                </a:tc>
                <a:extLst>
                  <a:ext uri="{0D108BD9-81ED-4DB2-BD59-A6C34878D82A}">
                    <a16:rowId xmlns:a16="http://schemas.microsoft.com/office/drawing/2014/main" val="1357073542"/>
                  </a:ext>
                </a:extLst>
              </a:tr>
              <a:tr h="355600">
                <a:tc>
                  <a:txBody>
                    <a:bodyPr/>
                    <a:lstStyle/>
                    <a:p>
                      <a:pPr marL="0" algn="l" defTabSz="914400" rtl="0" eaLnBrk="1" latinLnBrk="0" hangingPunct="1"/>
                      <a:r>
                        <a:rPr lang="en-US" sz="1600" kern="1200">
                          <a:solidFill>
                            <a:schemeClr val="tx1"/>
                          </a:solidFill>
                          <a:latin typeface="Segoe UI Light" panose="020B0502040204020203" pitchFamily="34" charset="0"/>
                          <a:ea typeface="+mn-ea"/>
                          <a:cs typeface="Segoe UI Light" panose="020B0502040204020203" pitchFamily="34" charset="0"/>
                        </a:rPr>
                        <a:t>Output 4 </a:t>
                      </a:r>
                    </a:p>
                  </a:txBody>
                  <a:tcPr/>
                </a:tc>
                <a:tc>
                  <a:txBody>
                    <a:bodyPr/>
                    <a:lstStyle/>
                    <a:p>
                      <a:r>
                        <a:rPr lang="en-US" sz="1600">
                          <a:latin typeface="Segoe UI Light" panose="020B0502040204020203" pitchFamily="34" charset="0"/>
                          <a:cs typeface="Segoe UI Light" panose="020B0502040204020203" pitchFamily="34" charset="0"/>
                        </a:rPr>
                        <a:t>Enabling environment for sustainable tourism development</a:t>
                      </a:r>
                    </a:p>
                    <a:p>
                      <a:pPr marL="285750" indent="-285750">
                        <a:buFontTx/>
                        <a:buChar char="-"/>
                      </a:pPr>
                      <a:r>
                        <a:rPr lang="en-US" sz="1600" b="0">
                          <a:latin typeface="Segoe UI Light" panose="020B0502040204020203" pitchFamily="34" charset="0"/>
                          <a:cs typeface="Segoe UI Light" panose="020B0502040204020203" pitchFamily="34" charset="0"/>
                        </a:rPr>
                        <a:t>Enterprise-based skills development </a:t>
                      </a:r>
                    </a:p>
                    <a:p>
                      <a:pPr marL="285750" indent="-285750">
                        <a:buFontTx/>
                        <a:buChar char="-"/>
                      </a:pPr>
                      <a:r>
                        <a:rPr lang="en-US" sz="1600" b="0">
                          <a:latin typeface="Segoe UI Light" panose="020B0502040204020203" pitchFamily="34" charset="0"/>
                          <a:cs typeface="Segoe UI Light" panose="020B0502040204020203" pitchFamily="34" charset="0"/>
                        </a:rPr>
                        <a:t>Tourism and urban planning, monitoring and reporting</a:t>
                      </a:r>
                    </a:p>
                  </a:txBody>
                  <a:tcPr/>
                </a:tc>
                <a:extLst>
                  <a:ext uri="{0D108BD9-81ED-4DB2-BD59-A6C34878D82A}">
                    <a16:rowId xmlns:a16="http://schemas.microsoft.com/office/drawing/2014/main" val="2128604286"/>
                  </a:ext>
                </a:extLst>
              </a:tr>
              <a:tr h="355600">
                <a:tc>
                  <a:txBody>
                    <a:bodyPr/>
                    <a:lstStyle/>
                    <a:p>
                      <a:pPr marL="0" algn="l" defTabSz="914400" rtl="0" eaLnBrk="1" latinLnBrk="0" hangingPunct="1"/>
                      <a:r>
                        <a:rPr lang="en-US" sz="1600" kern="1200" dirty="0">
                          <a:solidFill>
                            <a:schemeClr val="tx1"/>
                          </a:solidFill>
                          <a:latin typeface="Segoe UI Light" panose="020B0502040204020203" pitchFamily="34" charset="0"/>
                          <a:ea typeface="+mn-ea"/>
                          <a:cs typeface="Segoe UI Light" panose="020B0502040204020203" pitchFamily="34" charset="0"/>
                        </a:rPr>
                        <a:t>Output 5</a:t>
                      </a:r>
                    </a:p>
                  </a:txBody>
                  <a:tcPr/>
                </a:tc>
                <a:tc>
                  <a:txBody>
                    <a:bodyPr/>
                    <a:lstStyle/>
                    <a:p>
                      <a:pPr marL="0" indent="0">
                        <a:buFontTx/>
                        <a:buNone/>
                      </a:pPr>
                      <a:r>
                        <a:rPr lang="en-US" sz="1600" b="0" dirty="0">
                          <a:latin typeface="Segoe UI Light" panose="020B0502040204020203" pitchFamily="34" charset="0"/>
                          <a:cs typeface="Segoe UI Light" panose="020B0502040204020203" pitchFamily="34" charset="0"/>
                        </a:rPr>
                        <a:t>Improved access to health services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dirty="0">
                          <a:latin typeface="Segoe UI Light" panose="020B0502040204020203" pitchFamily="34" charset="0"/>
                          <a:cs typeface="Segoe UI Light" panose="020B0502040204020203" pitchFamily="34" charset="0"/>
                        </a:rPr>
                        <a:t>Equipment and skills in municipal health units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kern="1200" dirty="0">
                          <a:solidFill>
                            <a:schemeClr val="tx1"/>
                          </a:solidFill>
                          <a:effectLst/>
                          <a:latin typeface="Segoe UI Light" panose="020B0502040204020203" pitchFamily="34" charset="0"/>
                          <a:ea typeface="+mn-ea"/>
                          <a:cs typeface="Segoe UI Light" panose="020B0502040204020203" pitchFamily="34" charset="0"/>
                        </a:rPr>
                        <a:t>Facilities upgrade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kern="1200" dirty="0">
                          <a:solidFill>
                            <a:schemeClr val="tx1"/>
                          </a:solidFill>
                          <a:effectLst/>
                          <a:latin typeface="Segoe UI Light" panose="020B0502040204020203" pitchFamily="34" charset="0"/>
                          <a:ea typeface="+mn-ea"/>
                          <a:cs typeface="Segoe UI Light" panose="020B0502040204020203" pitchFamily="34" charset="0"/>
                        </a:rPr>
                        <a:t>Training programs to recruit and retain staff in provincial hospital</a:t>
                      </a:r>
                      <a:endParaRPr lang="en-US" sz="1600" b="0" dirty="0">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2254512853"/>
                  </a:ext>
                </a:extLst>
              </a:tr>
            </a:tbl>
          </a:graphicData>
        </a:graphic>
      </p:graphicFrame>
    </p:spTree>
    <p:extLst>
      <p:ext uri="{BB962C8B-B14F-4D97-AF65-F5344CB8AC3E}">
        <p14:creationId xmlns:p14="http://schemas.microsoft.com/office/powerpoint/2010/main" val="438717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787226" y="504090"/>
            <a:ext cx="727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rPr>
              <a:t>Contents</a:t>
            </a:r>
          </a:p>
        </p:txBody>
      </p:sp>
      <p:sp>
        <p:nvSpPr>
          <p:cNvPr id="8" name="TextBox 1">
            <a:extLst>
              <a:ext uri="{FF2B5EF4-FFF2-40B4-BE49-F238E27FC236}">
                <a16:creationId xmlns:a16="http://schemas.microsoft.com/office/drawing/2014/main" id="{FD2937EE-4AFA-468D-8DA8-137DECAF0430}"/>
              </a:ext>
            </a:extLst>
          </p:cNvPr>
          <p:cNvSpPr txBox="1">
            <a:spLocks noChangeArrowheads="1"/>
          </p:cNvSpPr>
          <p:nvPr/>
        </p:nvSpPr>
        <p:spPr bwMode="auto">
          <a:xfrm>
            <a:off x="719138" y="1423091"/>
            <a:ext cx="8026400"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50" indent="-514350" defTabSz="457200" eaLnBrk="0" fontAlgn="base" hangingPunct="0">
              <a:lnSpc>
                <a:spcPct val="100000"/>
              </a:lnSpc>
              <a:spcBef>
                <a:spcPct val="0"/>
              </a:spcBef>
              <a:spcAft>
                <a:spcPts val="600"/>
              </a:spcAft>
              <a:buFont typeface="+mj-lt"/>
              <a:buAutoNum type="arabicPeriod"/>
              <a:defRPr/>
            </a:pPr>
            <a:r>
              <a:rPr lang="en-US" altLang="en-US" sz="2400" dirty="0">
                <a:solidFill>
                  <a:prstClr val="black"/>
                </a:solidFill>
              </a:rPr>
              <a:t>Asian Development Bank</a:t>
            </a:r>
          </a:p>
          <a:p>
            <a:pPr marL="514350" indent="-514350" defTabSz="457200" eaLnBrk="0" fontAlgn="base" hangingPunct="0">
              <a:lnSpc>
                <a:spcPct val="100000"/>
              </a:lnSpc>
              <a:spcBef>
                <a:spcPct val="0"/>
              </a:spcBef>
              <a:spcAft>
                <a:spcPts val="600"/>
              </a:spcAft>
              <a:buFont typeface="+mj-lt"/>
              <a:buAutoNum type="arabicPeriod"/>
              <a:defRPr/>
            </a:pPr>
            <a:r>
              <a:rPr lang="en-US" altLang="en-US" sz="2400" dirty="0">
                <a:solidFill>
                  <a:prstClr val="black"/>
                </a:solidFill>
              </a:rPr>
              <a:t>Water &amp; urban operational footprint</a:t>
            </a:r>
          </a:p>
          <a:p>
            <a:pPr marL="514350" indent="-514350" defTabSz="457200" eaLnBrk="0" fontAlgn="base" hangingPunct="0">
              <a:lnSpc>
                <a:spcPct val="100000"/>
              </a:lnSpc>
              <a:spcBef>
                <a:spcPct val="0"/>
              </a:spcBef>
              <a:spcAft>
                <a:spcPts val="600"/>
              </a:spcAft>
              <a:buFont typeface="+mj-lt"/>
              <a:buAutoNum type="arabicPeriod"/>
              <a:defRPr/>
            </a:pPr>
            <a:r>
              <a:rPr lang="en-US" altLang="en-US" sz="2400" dirty="0">
                <a:solidFill>
                  <a:prstClr val="black"/>
                </a:solidFill>
              </a:rPr>
              <a:t>Philippines ongoing projects</a:t>
            </a:r>
          </a:p>
          <a:p>
            <a:pPr marL="514350" indent="-514350" defTabSz="457200" eaLnBrk="0" fontAlgn="base" hangingPunct="0">
              <a:lnSpc>
                <a:spcPct val="100000"/>
              </a:lnSpc>
              <a:spcBef>
                <a:spcPct val="0"/>
              </a:spcBef>
              <a:spcAft>
                <a:spcPts val="600"/>
              </a:spcAft>
              <a:buFont typeface="+mj-lt"/>
              <a:buAutoNum type="arabicPeriod"/>
              <a:defRPr/>
            </a:pPr>
            <a:r>
              <a:rPr lang="en-US" altLang="en-US" sz="2400" dirty="0">
                <a:solidFill>
                  <a:prstClr val="black"/>
                </a:solidFill>
              </a:rPr>
              <a:t>Water Districts Development Project</a:t>
            </a:r>
          </a:p>
          <a:p>
            <a:pPr marL="514350" indent="-514350" defTabSz="457200" eaLnBrk="0" fontAlgn="base" hangingPunct="0">
              <a:lnSpc>
                <a:spcPct val="100000"/>
              </a:lnSpc>
              <a:spcBef>
                <a:spcPct val="0"/>
              </a:spcBef>
              <a:spcAft>
                <a:spcPts val="600"/>
              </a:spcAft>
              <a:buFont typeface="+mj-lt"/>
              <a:buAutoNum type="arabicPeriod" startAt="6"/>
              <a:defRPr/>
            </a:pPr>
            <a:r>
              <a:rPr lang="en-US" altLang="en-US" sz="2400" dirty="0">
                <a:solidFill>
                  <a:prstClr val="black"/>
                </a:solidFill>
              </a:rPr>
              <a:t>WATSAN situation across SE Asia</a:t>
            </a:r>
            <a:endParaRPr kumimoji="0" lang="en-US" altLang="en-US" sz="2400" b="0" i="0" u="none" strike="noStrike" kern="1200" cap="none" spc="0" normalizeH="0" baseline="0" dirty="0">
              <a:ln>
                <a:noFill/>
              </a:ln>
              <a:solidFill>
                <a:prstClr val="black"/>
              </a:solidFill>
              <a:effectLst/>
              <a:uLnTx/>
              <a:uFillTx/>
            </a:endParaRPr>
          </a:p>
          <a:p>
            <a:pPr marL="514350" marR="0" lvl="0" indent="-514350" algn="l" defTabSz="457200" rtl="0" eaLnBrk="0" fontAlgn="base" latinLnBrk="0" hangingPunct="0">
              <a:lnSpc>
                <a:spcPct val="100000"/>
              </a:lnSpc>
              <a:spcBef>
                <a:spcPct val="0"/>
              </a:spcBef>
              <a:spcAft>
                <a:spcPts val="600"/>
              </a:spcAft>
              <a:buClrTx/>
              <a:buSzTx/>
              <a:buFont typeface="+mj-lt"/>
              <a:buAutoNum type="arabicPeriod" startAt="6"/>
              <a:tabLst/>
              <a:defRPr/>
            </a:pPr>
            <a:r>
              <a:rPr kumimoji="0" lang="en-US" altLang="en-US" sz="2400" b="0" i="0" u="none" strike="noStrike" kern="1200" cap="none" spc="0" normalizeH="0" baseline="0" dirty="0">
                <a:ln>
                  <a:noFill/>
                </a:ln>
                <a:solidFill>
                  <a:prstClr val="black"/>
                </a:solidFill>
                <a:effectLst/>
                <a:uLnTx/>
                <a:uFillTx/>
              </a:rPr>
              <a:t>WATSAN challenges</a:t>
            </a:r>
            <a:r>
              <a:rPr kumimoji="0" lang="en-US" altLang="en-US" sz="2400" b="0" i="0" u="none" strike="noStrike" kern="1200" cap="none" spc="0" normalizeH="0" dirty="0">
                <a:ln>
                  <a:noFill/>
                </a:ln>
                <a:solidFill>
                  <a:prstClr val="black"/>
                </a:solidFill>
                <a:effectLst/>
                <a:uLnTx/>
                <a:uFillTx/>
              </a:rPr>
              <a:t> </a:t>
            </a:r>
            <a:r>
              <a:rPr kumimoji="0" lang="en-US" altLang="en-US" sz="2400" b="0" i="0" u="none" strike="noStrike" kern="1200" cap="none" spc="0" normalizeH="0" baseline="0" dirty="0">
                <a:ln>
                  <a:noFill/>
                </a:ln>
                <a:solidFill>
                  <a:prstClr val="black"/>
                </a:solidFill>
                <a:effectLst/>
                <a:uLnTx/>
                <a:uFillTx/>
              </a:rPr>
              <a:t>in Philippines</a:t>
            </a:r>
          </a:p>
          <a:p>
            <a:pPr marL="514350" marR="0" lvl="0" indent="-514350" algn="l" defTabSz="457200" rtl="0" eaLnBrk="0" fontAlgn="base" latinLnBrk="0" hangingPunct="0">
              <a:lnSpc>
                <a:spcPct val="100000"/>
              </a:lnSpc>
              <a:spcBef>
                <a:spcPct val="0"/>
              </a:spcBef>
              <a:spcAft>
                <a:spcPts val="600"/>
              </a:spcAft>
              <a:buClrTx/>
              <a:buSzTx/>
              <a:buFont typeface="+mj-lt"/>
              <a:buAutoNum type="arabicPeriod" startAt="6"/>
              <a:tabLst/>
              <a:defRPr/>
            </a:pPr>
            <a:r>
              <a:rPr lang="en-US" altLang="en-US" sz="2400" dirty="0">
                <a:solidFill>
                  <a:prstClr val="black"/>
                </a:solidFill>
              </a:rPr>
              <a:t>Water security in Philippines</a:t>
            </a:r>
          </a:p>
          <a:p>
            <a:pPr marL="514350" lvl="0" indent="-514350" defTabSz="457200" eaLnBrk="0" fontAlgn="base" hangingPunct="0">
              <a:lnSpc>
                <a:spcPct val="100000"/>
              </a:lnSpc>
              <a:spcBef>
                <a:spcPct val="0"/>
              </a:spcBef>
              <a:spcAft>
                <a:spcPts val="600"/>
              </a:spcAft>
              <a:buFont typeface="+mj-lt"/>
              <a:buAutoNum type="arabicPeriod" startAt="6"/>
              <a:defRPr/>
            </a:pPr>
            <a:r>
              <a:rPr lang="en-US" altLang="en-US" sz="2400" dirty="0">
                <a:solidFill>
                  <a:prstClr val="black"/>
                </a:solidFill>
              </a:rPr>
              <a:t>Water Security – Required Approach</a:t>
            </a:r>
          </a:p>
          <a:p>
            <a:pPr marL="514350" lvl="0" indent="-514350" defTabSz="457200" eaLnBrk="0" fontAlgn="base" hangingPunct="0">
              <a:lnSpc>
                <a:spcPct val="100000"/>
              </a:lnSpc>
              <a:spcBef>
                <a:spcPct val="0"/>
              </a:spcBef>
              <a:spcAft>
                <a:spcPts val="600"/>
              </a:spcAft>
              <a:buFont typeface="+mj-lt"/>
              <a:buAutoNum type="arabicPeriod" startAt="6"/>
              <a:defRPr/>
            </a:pPr>
            <a:r>
              <a:rPr lang="en-US" altLang="en-US" sz="2400" dirty="0">
                <a:solidFill>
                  <a:prstClr val="black"/>
                </a:solidFill>
              </a:rPr>
              <a:t>ADB Livable Cities</a:t>
            </a:r>
          </a:p>
          <a:p>
            <a:pPr marL="514350" lvl="0" indent="-514350" defTabSz="457200" eaLnBrk="0" fontAlgn="base" hangingPunct="0">
              <a:lnSpc>
                <a:spcPct val="100000"/>
              </a:lnSpc>
              <a:spcBef>
                <a:spcPct val="0"/>
              </a:spcBef>
              <a:spcAft>
                <a:spcPts val="600"/>
              </a:spcAft>
              <a:buFont typeface="+mj-lt"/>
              <a:buAutoNum type="arabicPeriod" startAt="6"/>
              <a:defRPr/>
            </a:pPr>
            <a:r>
              <a:rPr lang="en-US" altLang="en-US" sz="2400" dirty="0">
                <a:solidFill>
                  <a:prstClr val="black"/>
                </a:solidFill>
              </a:rPr>
              <a:t>SE Asia lending program 2020-2023</a:t>
            </a:r>
          </a:p>
          <a:p>
            <a:pPr marL="514350" lvl="0" indent="-514350" defTabSz="457200" eaLnBrk="0" fontAlgn="base" hangingPunct="0">
              <a:lnSpc>
                <a:spcPct val="100000"/>
              </a:lnSpc>
              <a:spcBef>
                <a:spcPct val="0"/>
              </a:spcBef>
              <a:spcAft>
                <a:spcPts val="600"/>
              </a:spcAft>
              <a:buFont typeface="+mj-lt"/>
              <a:buAutoNum type="arabicPeriod" startAt="6"/>
              <a:defRPr/>
            </a:pPr>
            <a:r>
              <a:rPr lang="en-US" altLang="en-US" sz="2400" dirty="0">
                <a:solidFill>
                  <a:prstClr val="black"/>
                </a:solidFill>
              </a:rPr>
              <a:t>Philippines Sustainable Tourism Project</a:t>
            </a:r>
          </a:p>
          <a:p>
            <a:pPr marL="514350" marR="0" lvl="0" indent="-514350" algn="l" defTabSz="457200" rtl="0" eaLnBrk="0" fontAlgn="base" latinLnBrk="0" hangingPunct="0">
              <a:lnSpc>
                <a:spcPct val="100000"/>
              </a:lnSpc>
              <a:spcBef>
                <a:spcPct val="0"/>
              </a:spcBef>
              <a:spcAft>
                <a:spcPts val="600"/>
              </a:spcAft>
              <a:buClrTx/>
              <a:buSzTx/>
              <a:buFont typeface="+mj-lt"/>
              <a:buAutoNum type="arabicPeriod" startAt="6"/>
              <a:tabLst/>
              <a:defRPr/>
            </a:pPr>
            <a:endParaRPr lang="en-US" altLang="en-US" sz="2400" dirty="0">
              <a:solidFill>
                <a:prstClr val="black"/>
              </a:solidFill>
            </a:endParaRPr>
          </a:p>
        </p:txBody>
      </p:sp>
    </p:spTree>
    <p:extLst>
      <p:ext uri="{BB962C8B-B14F-4D97-AF65-F5344CB8AC3E}">
        <p14:creationId xmlns:p14="http://schemas.microsoft.com/office/powerpoint/2010/main" val="92555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11" descr="A close up of a map&#10;&#10;Description automatically generated">
            <a:extLst>
              <a:ext uri="{FF2B5EF4-FFF2-40B4-BE49-F238E27FC236}">
                <a16:creationId xmlns:a16="http://schemas.microsoft.com/office/drawing/2014/main" id="{180FC48A-73DD-46B3-9D0C-394779931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026" y="3335693"/>
            <a:ext cx="4406179" cy="352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3" descr="A close up of a map&#10;&#10;Description automatically generated">
            <a:extLst>
              <a:ext uri="{FF2B5EF4-FFF2-40B4-BE49-F238E27FC236}">
                <a16:creationId xmlns:a16="http://schemas.microsoft.com/office/drawing/2014/main" id="{08DC2376-ACE6-44FE-8501-F7D542AA8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213" y="3040321"/>
            <a:ext cx="2626164" cy="378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5" descr="A close up of a map&#10;&#10;Description automatically generated">
            <a:extLst>
              <a:ext uri="{FF2B5EF4-FFF2-40B4-BE49-F238E27FC236}">
                <a16:creationId xmlns:a16="http://schemas.microsoft.com/office/drawing/2014/main" id="{61F9EEA4-7F76-4642-AD30-70D620115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026" y="-13648"/>
            <a:ext cx="4403598" cy="346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7" descr="A close up of a map&#10;&#10;Description automatically generated">
            <a:extLst>
              <a:ext uri="{FF2B5EF4-FFF2-40B4-BE49-F238E27FC236}">
                <a16:creationId xmlns:a16="http://schemas.microsoft.com/office/drawing/2014/main" id="{23EFD167-1782-4914-8E70-AD29DCC43E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9251" y="-13649"/>
            <a:ext cx="2462961" cy="355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TextBox 7">
            <a:extLst>
              <a:ext uri="{FF2B5EF4-FFF2-40B4-BE49-F238E27FC236}">
                <a16:creationId xmlns:a16="http://schemas.microsoft.com/office/drawing/2014/main" id="{E65ECA2C-226D-41C4-9EBA-46D17B270778}"/>
              </a:ext>
            </a:extLst>
          </p:cNvPr>
          <p:cNvSpPr txBox="1">
            <a:spLocks noChangeArrowheads="1"/>
          </p:cNvSpPr>
          <p:nvPr/>
        </p:nvSpPr>
        <p:spPr bwMode="auto">
          <a:xfrm>
            <a:off x="4862212" y="6307521"/>
            <a:ext cx="4187653" cy="415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50" b="1" i="1" dirty="0"/>
              <a:t>(Above) Landslide susceptibility maps of El </a:t>
            </a:r>
            <a:r>
              <a:rPr lang="en-US" altLang="en-US" sz="1050" b="1" i="1" dirty="0" err="1"/>
              <a:t>Nido</a:t>
            </a:r>
            <a:r>
              <a:rPr lang="en-US" altLang="en-US" sz="1050" b="1" i="1" dirty="0"/>
              <a:t> and </a:t>
            </a:r>
            <a:r>
              <a:rPr lang="en-US" altLang="en-US" sz="1050" b="1" i="1" dirty="0" err="1"/>
              <a:t>Coron</a:t>
            </a:r>
            <a:endParaRPr lang="en-US" altLang="en-US" sz="1050" b="1" i="1" dirty="0"/>
          </a:p>
          <a:p>
            <a:pPr eaLnBrk="1" hangingPunct="1">
              <a:lnSpc>
                <a:spcPct val="100000"/>
              </a:lnSpc>
              <a:spcBef>
                <a:spcPct val="0"/>
              </a:spcBef>
              <a:buFontTx/>
              <a:buNone/>
            </a:pPr>
            <a:r>
              <a:rPr lang="en-US" altLang="en-US" sz="1050" b="1" i="1" dirty="0"/>
              <a:t>(Bottom) Flood susceptibility maps of El </a:t>
            </a:r>
            <a:r>
              <a:rPr lang="en-US" altLang="en-US" sz="1050" b="1" i="1" dirty="0" err="1"/>
              <a:t>Nido</a:t>
            </a:r>
            <a:r>
              <a:rPr lang="en-US" altLang="en-US" sz="1050" b="1" i="1" dirty="0"/>
              <a:t> and </a:t>
            </a:r>
            <a:r>
              <a:rPr lang="en-US" altLang="en-US" sz="1050" b="1" i="1" dirty="0" err="1"/>
              <a:t>Coron</a:t>
            </a:r>
            <a:endParaRPr lang="en-US" altLang="en-US" sz="1050" b="1" i="1" dirty="0"/>
          </a:p>
        </p:txBody>
      </p:sp>
      <p:sp>
        <p:nvSpPr>
          <p:cNvPr id="45058" name="TextBox 6">
            <a:extLst>
              <a:ext uri="{FF2B5EF4-FFF2-40B4-BE49-F238E27FC236}">
                <a16:creationId xmlns:a16="http://schemas.microsoft.com/office/drawing/2014/main" id="{C77B8DE6-066D-4450-AE40-57F92C022F9E}"/>
              </a:ext>
            </a:extLst>
          </p:cNvPr>
          <p:cNvSpPr txBox="1">
            <a:spLocks noChangeArrowheads="1"/>
          </p:cNvSpPr>
          <p:nvPr/>
        </p:nvSpPr>
        <p:spPr bwMode="auto">
          <a:xfrm>
            <a:off x="94135" y="581060"/>
            <a:ext cx="2155281" cy="637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PH" altLang="en-US" sz="825" b="1" dirty="0">
              <a:cs typeface="Arial" panose="020B0604020202020204" pitchFamily="34" charset="0"/>
            </a:endParaRPr>
          </a:p>
          <a:p>
            <a:pPr marL="285750" indent="-285750">
              <a:lnSpc>
                <a:spcPct val="100000"/>
              </a:lnSpc>
              <a:spcBef>
                <a:spcPct val="0"/>
              </a:spcBef>
              <a:buFontTx/>
              <a:buChar char="-"/>
            </a:pPr>
            <a:r>
              <a:rPr lang="en-US" altLang="en-US" sz="1600" b="1" dirty="0">
                <a:latin typeface="Segoe UI Light" panose="020B0502040204020203" pitchFamily="34" charset="0"/>
                <a:cs typeface="Segoe UI Light" panose="020B0502040204020203" pitchFamily="34" charset="0"/>
              </a:rPr>
              <a:t>Digital solutions </a:t>
            </a:r>
            <a:r>
              <a:rPr lang="en-US" altLang="en-US" sz="1600" dirty="0">
                <a:latin typeface="Segoe UI Light" panose="020B0502040204020203" pitchFamily="34" charset="0"/>
                <a:cs typeface="Segoe UI Light" panose="020B0502040204020203" pitchFamily="34" charset="0"/>
              </a:rPr>
              <a:t>– using Earth Observation for analytics for growth, climate change and land-use planning</a:t>
            </a:r>
          </a:p>
          <a:p>
            <a:pPr marL="285750" indent="-285750">
              <a:lnSpc>
                <a:spcPct val="100000"/>
              </a:lnSpc>
              <a:spcBef>
                <a:spcPct val="0"/>
              </a:spcBef>
              <a:buFontTx/>
              <a:buChar char="-"/>
            </a:pPr>
            <a:endParaRPr lang="en-US" altLang="en-US" sz="1600" dirty="0">
              <a:latin typeface="Segoe UI Light" panose="020B0502040204020203" pitchFamily="34" charset="0"/>
              <a:cs typeface="Segoe UI Light" panose="020B0502040204020203" pitchFamily="34" charset="0"/>
            </a:endParaRPr>
          </a:p>
          <a:p>
            <a:pPr marL="285750" indent="-285750">
              <a:lnSpc>
                <a:spcPct val="100000"/>
              </a:lnSpc>
              <a:spcBef>
                <a:spcPct val="0"/>
              </a:spcBef>
              <a:buFontTx/>
              <a:buChar char="-"/>
            </a:pPr>
            <a:r>
              <a:rPr lang="en-US" altLang="en-US" sz="1600" b="1" dirty="0">
                <a:latin typeface="Segoe UI Light" panose="020B0502040204020203" pitchFamily="34" charset="0"/>
                <a:cs typeface="Segoe UI Light" panose="020B0502040204020203" pitchFamily="34" charset="0"/>
              </a:rPr>
              <a:t>Conservation solutions </a:t>
            </a:r>
            <a:r>
              <a:rPr lang="en-US" altLang="en-US" sz="1600" dirty="0">
                <a:latin typeface="Segoe UI Light" panose="020B0502040204020203" pitchFamily="34" charset="0"/>
                <a:cs typeface="Segoe UI Light" panose="020B0502040204020203" pitchFamily="34" charset="0"/>
              </a:rPr>
              <a:t>– improving ocean health supporting SDG 14 (Life Below Water) as the backbone for sustainable tourism</a:t>
            </a:r>
          </a:p>
          <a:p>
            <a:pPr marL="285750" indent="-285750">
              <a:lnSpc>
                <a:spcPct val="100000"/>
              </a:lnSpc>
              <a:spcBef>
                <a:spcPct val="0"/>
              </a:spcBef>
              <a:buFontTx/>
              <a:buChar char="-"/>
            </a:pPr>
            <a:endParaRPr lang="en-US" altLang="en-US" sz="1600" dirty="0">
              <a:latin typeface="Segoe UI Light" panose="020B0502040204020203" pitchFamily="34" charset="0"/>
              <a:cs typeface="Segoe UI Light" panose="020B0502040204020203" pitchFamily="34" charset="0"/>
            </a:endParaRPr>
          </a:p>
          <a:p>
            <a:pPr marL="285750" indent="-285750">
              <a:lnSpc>
                <a:spcPct val="100000"/>
              </a:lnSpc>
              <a:spcBef>
                <a:spcPct val="0"/>
              </a:spcBef>
              <a:buFontTx/>
              <a:buChar char="-"/>
            </a:pPr>
            <a:r>
              <a:rPr lang="en-US" altLang="en-US" sz="1600" b="1" dirty="0">
                <a:latin typeface="Segoe UI Light" panose="020B0502040204020203" pitchFamily="34" charset="0"/>
                <a:cs typeface="Segoe UI Light" panose="020B0502040204020203" pitchFamily="34" charset="0"/>
              </a:rPr>
              <a:t>Financial solutions </a:t>
            </a:r>
            <a:r>
              <a:rPr lang="en-US" altLang="en-US" sz="1600" dirty="0">
                <a:latin typeface="Segoe UI Light" panose="020B0502040204020203" pitchFamily="34" charset="0"/>
                <a:cs typeface="Segoe UI Light" panose="020B0502040204020203" pitchFamily="34" charset="0"/>
              </a:rPr>
              <a:t>– ensure sustainability of O&amp;M for infrastructure; i</a:t>
            </a:r>
            <a:r>
              <a:rPr lang="en-US" sz="1600" dirty="0">
                <a:latin typeface="Segoe UI Light" panose="020B0502040204020203" pitchFamily="34" charset="0"/>
                <a:cs typeface="Segoe UI Light" panose="020B0502040204020203" pitchFamily="34" charset="0"/>
              </a:rPr>
              <a:t>mproving city and utility creditworthiness. </a:t>
            </a:r>
            <a:endParaRPr lang="en-US" altLang="en-US" sz="1600" dirty="0">
              <a:latin typeface="Segoe UI Light" panose="020B0502040204020203" pitchFamily="34" charset="0"/>
              <a:cs typeface="Segoe UI Light" panose="020B0502040204020203" pitchFamily="34" charset="0"/>
            </a:endParaRPr>
          </a:p>
        </p:txBody>
      </p:sp>
      <p:sp>
        <p:nvSpPr>
          <p:cNvPr id="45068" name="TextBox 1">
            <a:extLst>
              <a:ext uri="{FF2B5EF4-FFF2-40B4-BE49-F238E27FC236}">
                <a16:creationId xmlns:a16="http://schemas.microsoft.com/office/drawing/2014/main" id="{CD5FFF5D-046E-4BA5-9E68-DCF799E03DD9}"/>
              </a:ext>
            </a:extLst>
          </p:cNvPr>
          <p:cNvSpPr txBox="1">
            <a:spLocks noChangeArrowheads="1"/>
          </p:cNvSpPr>
          <p:nvPr/>
        </p:nvSpPr>
        <p:spPr bwMode="auto">
          <a:xfrm>
            <a:off x="5512574" y="2202800"/>
            <a:ext cx="11454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50"/>
              <a:t>El Nido</a:t>
            </a:r>
          </a:p>
        </p:txBody>
      </p:sp>
      <p:sp>
        <p:nvSpPr>
          <p:cNvPr id="45069" name="TextBox 26">
            <a:extLst>
              <a:ext uri="{FF2B5EF4-FFF2-40B4-BE49-F238E27FC236}">
                <a16:creationId xmlns:a16="http://schemas.microsoft.com/office/drawing/2014/main" id="{B78962BD-9901-4F2A-B473-6760A231C1BB}"/>
              </a:ext>
            </a:extLst>
          </p:cNvPr>
          <p:cNvSpPr txBox="1">
            <a:spLocks noChangeArrowheads="1"/>
          </p:cNvSpPr>
          <p:nvPr/>
        </p:nvSpPr>
        <p:spPr bwMode="auto">
          <a:xfrm>
            <a:off x="5512775" y="3768471"/>
            <a:ext cx="114282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50"/>
              <a:t>El Nido</a:t>
            </a:r>
          </a:p>
        </p:txBody>
      </p:sp>
      <p:sp>
        <p:nvSpPr>
          <p:cNvPr id="45070" name="TextBox 27">
            <a:extLst>
              <a:ext uri="{FF2B5EF4-FFF2-40B4-BE49-F238E27FC236}">
                <a16:creationId xmlns:a16="http://schemas.microsoft.com/office/drawing/2014/main" id="{44E42AF1-9367-4C11-8589-3EB42A10BDE9}"/>
              </a:ext>
            </a:extLst>
          </p:cNvPr>
          <p:cNvSpPr txBox="1">
            <a:spLocks noChangeArrowheads="1"/>
          </p:cNvSpPr>
          <p:nvPr/>
        </p:nvSpPr>
        <p:spPr bwMode="auto">
          <a:xfrm>
            <a:off x="7356853" y="2286662"/>
            <a:ext cx="11454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50"/>
              <a:t>Coron</a:t>
            </a:r>
          </a:p>
        </p:txBody>
      </p:sp>
      <p:sp>
        <p:nvSpPr>
          <p:cNvPr id="45071" name="TextBox 28">
            <a:extLst>
              <a:ext uri="{FF2B5EF4-FFF2-40B4-BE49-F238E27FC236}">
                <a16:creationId xmlns:a16="http://schemas.microsoft.com/office/drawing/2014/main" id="{426F3142-089E-4114-833A-9920C0950AF3}"/>
              </a:ext>
            </a:extLst>
          </p:cNvPr>
          <p:cNvSpPr txBox="1">
            <a:spLocks noChangeArrowheads="1"/>
          </p:cNvSpPr>
          <p:nvPr/>
        </p:nvSpPr>
        <p:spPr bwMode="auto">
          <a:xfrm>
            <a:off x="7356853" y="3830903"/>
            <a:ext cx="11454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50"/>
              <a:t>Coron</a:t>
            </a:r>
          </a:p>
        </p:txBody>
      </p:sp>
      <p:sp>
        <p:nvSpPr>
          <p:cNvPr id="30" name="Title 1">
            <a:extLst>
              <a:ext uri="{FF2B5EF4-FFF2-40B4-BE49-F238E27FC236}">
                <a16:creationId xmlns:a16="http://schemas.microsoft.com/office/drawing/2014/main" id="{7F1AD6A6-9CC9-4541-BFF3-06D55066816D}"/>
              </a:ext>
            </a:extLst>
          </p:cNvPr>
          <p:cNvSpPr>
            <a:spLocks noGrp="1"/>
          </p:cNvSpPr>
          <p:nvPr>
            <p:ph type="title"/>
          </p:nvPr>
        </p:nvSpPr>
        <p:spPr>
          <a:xfrm>
            <a:off x="13376" y="-35266"/>
            <a:ext cx="5749528" cy="778669"/>
          </a:xfrm>
        </p:spPr>
        <p:txBody>
          <a:bodyPr rtlCol="0">
            <a:normAutofit/>
          </a:bodyPr>
          <a:lstStyle/>
          <a:p>
            <a:pPr>
              <a:defRPr/>
            </a:pPr>
            <a:r>
              <a:rPr lang="en-US" dirty="0"/>
              <a:t>Smart solutions </a:t>
            </a:r>
          </a:p>
        </p:txBody>
      </p:sp>
    </p:spTree>
    <p:extLst>
      <p:ext uri="{BB962C8B-B14F-4D97-AF65-F5344CB8AC3E}">
        <p14:creationId xmlns:p14="http://schemas.microsoft.com/office/powerpoint/2010/main" val="339376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79B94D-A8FC-4C56-BE1F-E5150CB742A4}"/>
              </a:ext>
            </a:extLst>
          </p:cNvPr>
          <p:cNvSpPr>
            <a:spLocks noGrp="1"/>
          </p:cNvSpPr>
          <p:nvPr>
            <p:ph type="sldNum" sz="quarter" idx="12"/>
          </p:nvPr>
        </p:nvSpPr>
        <p:spPr>
          <a:xfrm>
            <a:off x="8117925" y="402811"/>
            <a:ext cx="609600" cy="365125"/>
          </a:xfrm>
        </p:spPr>
        <p:txBody>
          <a:bodyPr/>
          <a:lstStyle/>
          <a:p>
            <a:fld id="{BA9B540C-44DA-4F69-89C9-7C84606640D3}" type="slidenum">
              <a:rPr lang="en-US" smtClean="0"/>
              <a:pPr/>
              <a:t>21</a:t>
            </a:fld>
            <a:endParaRPr lang="en-US" dirty="0"/>
          </a:p>
        </p:txBody>
      </p:sp>
      <p:sp>
        <p:nvSpPr>
          <p:cNvPr id="3" name="Title 2">
            <a:extLst>
              <a:ext uri="{FF2B5EF4-FFF2-40B4-BE49-F238E27FC236}">
                <a16:creationId xmlns:a16="http://schemas.microsoft.com/office/drawing/2014/main" id="{6F45E932-C52A-4F0B-AAC8-16608FBBB78A}"/>
              </a:ext>
            </a:extLst>
          </p:cNvPr>
          <p:cNvSpPr>
            <a:spLocks noGrp="1"/>
          </p:cNvSpPr>
          <p:nvPr>
            <p:ph type="ctrTitle"/>
          </p:nvPr>
        </p:nvSpPr>
        <p:spPr>
          <a:xfrm>
            <a:off x="5146125" y="1327639"/>
            <a:ext cx="3276600" cy="2101362"/>
          </a:xfrm>
        </p:spPr>
        <p:txBody>
          <a:bodyPr/>
          <a:lstStyle/>
          <a:p>
            <a:r>
              <a:rPr lang="en-US" b="1" dirty="0">
                <a:solidFill>
                  <a:schemeClr val="accent6">
                    <a:lumMod val="75000"/>
                  </a:schemeClr>
                </a:solidFill>
              </a:rPr>
              <a:t>Southeast Asia Urban Development and Water</a:t>
            </a:r>
          </a:p>
        </p:txBody>
      </p:sp>
      <p:sp>
        <p:nvSpPr>
          <p:cNvPr id="4" name="Subtitle 3">
            <a:extLst>
              <a:ext uri="{FF2B5EF4-FFF2-40B4-BE49-F238E27FC236}">
                <a16:creationId xmlns:a16="http://schemas.microsoft.com/office/drawing/2014/main" id="{49773B20-20DE-49FA-85BC-1DC573C8DC2F}"/>
              </a:ext>
            </a:extLst>
          </p:cNvPr>
          <p:cNvSpPr>
            <a:spLocks noGrp="1"/>
          </p:cNvSpPr>
          <p:nvPr>
            <p:ph type="subTitle" idx="1"/>
          </p:nvPr>
        </p:nvSpPr>
        <p:spPr>
          <a:xfrm>
            <a:off x="4969565" y="3496234"/>
            <a:ext cx="3756992" cy="2632004"/>
          </a:xfrm>
        </p:spPr>
        <p:txBody>
          <a:bodyPr>
            <a:noAutofit/>
          </a:bodyPr>
          <a:lstStyle/>
          <a:p>
            <a:pPr algn="l"/>
            <a:endParaRPr lang="en-US" sz="1800" b="1" dirty="0"/>
          </a:p>
          <a:p>
            <a:pPr algn="l"/>
            <a:r>
              <a:rPr lang="en-US" sz="1800" b="1" dirty="0"/>
              <a:t>Contacts: </a:t>
            </a:r>
          </a:p>
          <a:p>
            <a:pPr algn="l"/>
            <a:r>
              <a:rPr lang="en-US" sz="1800" dirty="0"/>
              <a:t>Vijay Padmanabhan, Director</a:t>
            </a:r>
          </a:p>
          <a:p>
            <a:pPr algn="l"/>
            <a:r>
              <a:rPr lang="en-US" sz="1800" dirty="0">
                <a:hlinkClick r:id="rId2"/>
              </a:rPr>
              <a:t>vpadmanabhan@adb.org</a:t>
            </a:r>
            <a:endParaRPr lang="en-US" sz="1800" dirty="0"/>
          </a:p>
          <a:p>
            <a:pPr algn="l"/>
            <a:r>
              <a:rPr lang="en-US" sz="1800" dirty="0"/>
              <a:t>Michael White, PAU Head</a:t>
            </a:r>
          </a:p>
          <a:p>
            <a:pPr algn="l"/>
            <a:r>
              <a:rPr lang="en-US" sz="1800" dirty="0">
                <a:hlinkClick r:id="rId3"/>
              </a:rPr>
              <a:t>mewhite@adb.org</a:t>
            </a:r>
            <a:endParaRPr lang="en-US" sz="1800" dirty="0"/>
          </a:p>
          <a:p>
            <a:pPr algn="l"/>
            <a:r>
              <a:rPr lang="en-US" sz="1800" dirty="0"/>
              <a:t>Antonio Ressano</a:t>
            </a:r>
          </a:p>
          <a:p>
            <a:pPr algn="l"/>
            <a:r>
              <a:rPr lang="en-US" sz="1800" dirty="0">
                <a:hlinkClick r:id="rId4"/>
              </a:rPr>
              <a:t>aressano@adb.org</a:t>
            </a:r>
            <a:endParaRPr lang="en-US" sz="1800" dirty="0"/>
          </a:p>
          <a:p>
            <a:pPr algn="l"/>
            <a:endParaRPr lang="en-US" sz="1800" dirty="0"/>
          </a:p>
          <a:p>
            <a:pPr algn="l"/>
            <a:endParaRPr lang="en-US" sz="1600" dirty="0"/>
          </a:p>
          <a:p>
            <a:endParaRPr lang="en-US" sz="1600" dirty="0"/>
          </a:p>
          <a:p>
            <a:endParaRPr lang="en-US" sz="2000" dirty="0"/>
          </a:p>
        </p:txBody>
      </p:sp>
      <p:pic>
        <p:nvPicPr>
          <p:cNvPr id="5" name="Picture 116">
            <a:extLst>
              <a:ext uri="{FF2B5EF4-FFF2-40B4-BE49-F238E27FC236}">
                <a16:creationId xmlns:a16="http://schemas.microsoft.com/office/drawing/2014/main" id="{6261B8EE-883F-44FB-A0C7-CF2D7385C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04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 name="TextBox 3">
            <a:extLst>
              <a:ext uri="{FF2B5EF4-FFF2-40B4-BE49-F238E27FC236}">
                <a16:creationId xmlns:a16="http://schemas.microsoft.com/office/drawing/2014/main" id="{20AA9272-C5EB-42B0-A5E7-8EF9C4B2A2AE}"/>
              </a:ext>
            </a:extLst>
          </p:cNvPr>
          <p:cNvSpPr txBox="1">
            <a:spLocks noChangeArrowheads="1"/>
          </p:cNvSpPr>
          <p:nvPr/>
        </p:nvSpPr>
        <p:spPr bwMode="auto">
          <a:xfrm>
            <a:off x="1316038" y="2541588"/>
            <a:ext cx="7591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491067" y="397624"/>
            <a:ext cx="759248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rPr>
              <a:t>Asian Development Bank</a:t>
            </a:r>
          </a:p>
        </p:txBody>
      </p:sp>
      <p:sp>
        <p:nvSpPr>
          <p:cNvPr id="3186" name="TextBox 1">
            <a:extLst>
              <a:ext uri="{FF2B5EF4-FFF2-40B4-BE49-F238E27FC236}">
                <a16:creationId xmlns:a16="http://schemas.microsoft.com/office/drawing/2014/main" id="{BBF712A6-A49E-41DE-9C2B-4E318C843D65}"/>
              </a:ext>
            </a:extLst>
          </p:cNvPr>
          <p:cNvSpPr txBox="1">
            <a:spLocks noChangeArrowheads="1"/>
          </p:cNvSpPr>
          <p:nvPr/>
        </p:nvSpPr>
        <p:spPr bwMode="auto">
          <a:xfrm>
            <a:off x="663575" y="1063733"/>
            <a:ext cx="8107362"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General</a:t>
            </a:r>
          </a:p>
          <a:p>
            <a:pPr lvl="1" defTabSz="457200" eaLnBrk="0" fontAlgn="base" hangingPunct="0">
              <a:lnSpc>
                <a:spcPct val="100000"/>
              </a:lnSpc>
              <a:spcBef>
                <a:spcPct val="0"/>
              </a:spcBef>
              <a:spcAft>
                <a:spcPts val="600"/>
              </a:spcAft>
              <a:defRPr/>
            </a:pPr>
            <a:r>
              <a:rPr lang="en-US" altLang="en-US" sz="2000" dirty="0">
                <a:solidFill>
                  <a:prstClr val="black"/>
                </a:solidFill>
              </a:rPr>
              <a:t>68 countries, of which 49 are developing member countries</a:t>
            </a:r>
          </a:p>
          <a:p>
            <a:pPr lvl="1" defTabSz="457200" eaLnBrk="0" fontAlgn="base" hangingPunct="0">
              <a:lnSpc>
                <a:spcPct val="100000"/>
              </a:lnSpc>
              <a:spcBef>
                <a:spcPct val="0"/>
              </a:spcBef>
              <a:spcAft>
                <a:spcPts val="600"/>
              </a:spcAft>
              <a:defRPr/>
            </a:pPr>
            <a:r>
              <a:rPr lang="en-US" altLang="en-US" sz="2000" dirty="0">
                <a:solidFill>
                  <a:prstClr val="black"/>
                </a:solidFill>
              </a:rPr>
              <a:t>Provision of loans, grants, and technical assistance</a:t>
            </a:r>
          </a:p>
          <a:p>
            <a:pPr lvl="1" defTabSz="457200" eaLnBrk="0" fontAlgn="base" hangingPunct="0">
              <a:lnSpc>
                <a:spcPct val="100000"/>
              </a:lnSpc>
              <a:spcBef>
                <a:spcPct val="0"/>
              </a:spcBef>
              <a:spcAft>
                <a:spcPts val="600"/>
              </a:spcAft>
              <a:defRPr/>
            </a:pPr>
            <a:r>
              <a:rPr lang="en-US" altLang="en-US" sz="2000" dirty="0">
                <a:solidFill>
                  <a:prstClr val="black"/>
                </a:solidFill>
              </a:rPr>
              <a:t>Focus on economic development of our DMCs through provision of infrastructure, capacity development, and institutional reform  </a:t>
            </a:r>
          </a:p>
          <a:p>
            <a:pPr defTabSz="457200" eaLnBrk="0" fontAlgn="base" hangingPunct="0">
              <a:lnSpc>
                <a:spcPct val="100000"/>
              </a:lnSpc>
              <a:spcBef>
                <a:spcPct val="0"/>
              </a:spcBef>
              <a:spcAft>
                <a:spcPts val="600"/>
              </a:spcAft>
              <a:defRPr/>
            </a:pPr>
            <a:r>
              <a:rPr lang="en-US" altLang="en-US" sz="2000" b="1" dirty="0">
                <a:solidFill>
                  <a:prstClr val="black"/>
                </a:solidFill>
              </a:rPr>
              <a:t>South East Asia water and urban focus:</a:t>
            </a:r>
            <a:endParaRPr kumimoji="0" lang="en-US" altLang="en-US" sz="2000" b="1" i="0" u="none" strike="noStrike" kern="1200" cap="none" spc="0" normalizeH="0" noProof="0" dirty="0">
              <a:ln>
                <a:noFill/>
              </a:ln>
              <a:solidFill>
                <a:prstClr val="black"/>
              </a:solidFill>
              <a:effectLst/>
              <a:uLnTx/>
              <a:uFillTx/>
            </a:endParaRPr>
          </a:p>
          <a:p>
            <a:pPr lvl="1" defTabSz="457200" eaLnBrk="0" fontAlgn="base" hangingPunct="0">
              <a:lnSpc>
                <a:spcPct val="100000"/>
              </a:lnSpc>
              <a:spcBef>
                <a:spcPct val="0"/>
              </a:spcBef>
              <a:spcAft>
                <a:spcPts val="600"/>
              </a:spcAft>
              <a:defRPr/>
            </a:pPr>
            <a:r>
              <a:rPr lang="en-US" altLang="en-US" sz="2000" dirty="0">
                <a:solidFill>
                  <a:prstClr val="black"/>
                </a:solidFill>
              </a:rPr>
              <a:t>Mainly focused on 6 DMCs: </a:t>
            </a:r>
          </a:p>
          <a:p>
            <a:pPr marL="457200" lvl="1" indent="0" defTabSz="457200" eaLnBrk="0" fontAlgn="base" hangingPunct="0">
              <a:lnSpc>
                <a:spcPct val="100000"/>
              </a:lnSpc>
              <a:spcBef>
                <a:spcPct val="0"/>
              </a:spcBef>
              <a:spcAft>
                <a:spcPts val="600"/>
              </a:spcAft>
              <a:buNone/>
              <a:defRPr/>
            </a:pPr>
            <a:r>
              <a:rPr lang="en-US" altLang="en-US" sz="2000" dirty="0">
                <a:solidFill>
                  <a:prstClr val="black"/>
                </a:solidFill>
              </a:rPr>
              <a:t>	Cambodia, Indonesia, Lao PDR, Myanmar, </a:t>
            </a:r>
            <a:r>
              <a:rPr lang="en-US" altLang="en-US" sz="2000" b="1" dirty="0">
                <a:solidFill>
                  <a:prstClr val="black"/>
                </a:solidFill>
              </a:rPr>
              <a:t>Philippines, </a:t>
            </a:r>
            <a:r>
              <a:rPr lang="en-US" altLang="en-US" sz="2000" dirty="0">
                <a:solidFill>
                  <a:prstClr val="black"/>
                </a:solidFill>
              </a:rPr>
              <a:t>Viet Nam</a:t>
            </a:r>
          </a:p>
          <a:p>
            <a:pPr lvl="1" defTabSz="457200" eaLnBrk="0" fontAlgn="base" hangingPunct="0">
              <a:lnSpc>
                <a:spcPct val="100000"/>
              </a:lnSpc>
              <a:spcBef>
                <a:spcPct val="0"/>
              </a:spcBef>
              <a:spcAft>
                <a:spcPts val="600"/>
              </a:spcAft>
              <a:defRPr/>
            </a:pPr>
            <a:r>
              <a:rPr lang="en-US" altLang="en-US" sz="2000" dirty="0">
                <a:solidFill>
                  <a:prstClr val="black"/>
                </a:solidFill>
              </a:rPr>
              <a:t>For other DMCs:</a:t>
            </a:r>
          </a:p>
          <a:p>
            <a:pPr marL="457200" lvl="1" indent="0" defTabSz="457200" eaLnBrk="0" fontAlgn="base" hangingPunct="0">
              <a:lnSpc>
                <a:spcPct val="100000"/>
              </a:lnSpc>
              <a:spcBef>
                <a:spcPct val="0"/>
              </a:spcBef>
              <a:spcAft>
                <a:spcPts val="600"/>
              </a:spcAft>
              <a:buNone/>
              <a:defRPr/>
            </a:pPr>
            <a:r>
              <a:rPr lang="en-US" altLang="en-US" sz="2000" dirty="0">
                <a:solidFill>
                  <a:prstClr val="black"/>
                </a:solidFill>
              </a:rPr>
              <a:t>	Malaysia - now projects currently being developed</a:t>
            </a:r>
          </a:p>
          <a:p>
            <a:pPr marL="457200" lvl="1" indent="0" defTabSz="457200" eaLnBrk="0" fontAlgn="base" hangingPunct="0">
              <a:lnSpc>
                <a:spcPct val="100000"/>
              </a:lnSpc>
              <a:spcBef>
                <a:spcPct val="0"/>
              </a:spcBef>
              <a:spcAft>
                <a:spcPts val="600"/>
              </a:spcAft>
              <a:buNone/>
              <a:defRPr/>
            </a:pPr>
            <a:r>
              <a:rPr lang="en-US" altLang="en-US" sz="2000" dirty="0">
                <a:solidFill>
                  <a:prstClr val="black"/>
                </a:solidFill>
              </a:rPr>
              <a:t>	Thailand – limited technical assistance  </a:t>
            </a:r>
          </a:p>
          <a:p>
            <a:pPr marL="457200" lvl="1" indent="0" defTabSz="457200" eaLnBrk="0" fontAlgn="base" hangingPunct="0">
              <a:lnSpc>
                <a:spcPct val="100000"/>
              </a:lnSpc>
              <a:spcBef>
                <a:spcPct val="0"/>
              </a:spcBef>
              <a:spcAft>
                <a:spcPts val="600"/>
              </a:spcAft>
              <a:buNone/>
              <a:defRPr/>
            </a:pPr>
            <a:r>
              <a:rPr lang="en-US" altLang="en-US" sz="2000" dirty="0">
                <a:solidFill>
                  <a:prstClr val="black"/>
                </a:solidFill>
              </a:rPr>
              <a:t>	Recently, Timor </a:t>
            </a:r>
            <a:r>
              <a:rPr lang="en-US" altLang="en-US" sz="2000" dirty="0" err="1">
                <a:solidFill>
                  <a:prstClr val="black"/>
                </a:solidFill>
              </a:rPr>
              <a:t>Leste</a:t>
            </a:r>
            <a:r>
              <a:rPr lang="en-US" altLang="en-US" sz="2000" dirty="0">
                <a:solidFill>
                  <a:prstClr val="black"/>
                </a:solidFill>
              </a:rPr>
              <a:t> was added to our SE Asia portfolio</a:t>
            </a:r>
          </a:p>
          <a:p>
            <a:pPr lvl="1" defTabSz="457200" eaLnBrk="0" fontAlgn="base" hangingPunct="0">
              <a:lnSpc>
                <a:spcPct val="100000"/>
              </a:lnSpc>
              <a:spcBef>
                <a:spcPct val="0"/>
              </a:spcBef>
              <a:spcAft>
                <a:spcPts val="600"/>
              </a:spcAft>
              <a:defRPr/>
            </a:pPr>
            <a:r>
              <a:rPr lang="en-US" altLang="en-US" sz="2000" b="1" dirty="0">
                <a:solidFill>
                  <a:srgbClr val="0432FF"/>
                </a:solidFill>
              </a:rPr>
              <a:t>So main project focus now increased to 8 countries from 2019</a:t>
            </a:r>
          </a:p>
        </p:txBody>
      </p:sp>
    </p:spTree>
    <p:extLst>
      <p:ext uri="{BB962C8B-B14F-4D97-AF65-F5344CB8AC3E}">
        <p14:creationId xmlns:p14="http://schemas.microsoft.com/office/powerpoint/2010/main" val="38869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6"/>
                                        </p:tgtEl>
                                        <p:attrNameLst>
                                          <p:attrName>style.visibility</p:attrName>
                                        </p:attrNameLst>
                                      </p:cBhvr>
                                      <p:to>
                                        <p:strVal val="visible"/>
                                      </p:to>
                                    </p:set>
                                    <p:anim calcmode="lin" valueType="num">
                                      <p:cBhvr additive="base">
                                        <p:cTn id="7" dur="500" fill="hold"/>
                                        <p:tgtEl>
                                          <p:spTgt spid="3186"/>
                                        </p:tgtEl>
                                        <p:attrNameLst>
                                          <p:attrName>ppt_x</p:attrName>
                                        </p:attrNameLst>
                                      </p:cBhvr>
                                      <p:tavLst>
                                        <p:tav tm="0">
                                          <p:val>
                                            <p:strVal val="#ppt_x"/>
                                          </p:val>
                                        </p:tav>
                                        <p:tav tm="100000">
                                          <p:val>
                                            <p:strVal val="#ppt_x"/>
                                          </p:val>
                                        </p:tav>
                                      </p:tavLst>
                                    </p:anim>
                                    <p:anim calcmode="lin" valueType="num">
                                      <p:cBhvr additive="base">
                                        <p:cTn id="8" dur="500" fill="hold"/>
                                        <p:tgtEl>
                                          <p:spTgt spid="3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8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8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8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8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8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8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86">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8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86">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86">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86">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8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2C76F-95CA-4EAD-9175-CC845432BAF5}"/>
              </a:ext>
            </a:extLst>
          </p:cNvPr>
          <p:cNvPicPr>
            <a:picLocks noChangeAspect="1"/>
          </p:cNvPicPr>
          <p:nvPr/>
        </p:nvPicPr>
        <p:blipFill>
          <a:blip r:embed="rId3"/>
          <a:stretch>
            <a:fillRect/>
          </a:stretch>
        </p:blipFill>
        <p:spPr>
          <a:xfrm>
            <a:off x="0" y="0"/>
            <a:ext cx="9144000" cy="6858000"/>
          </a:xfrm>
          <a:prstGeom prst="rect">
            <a:avLst/>
          </a:prstGeom>
        </p:spPr>
      </p:pic>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 name="TextBox 3">
            <a:extLst>
              <a:ext uri="{FF2B5EF4-FFF2-40B4-BE49-F238E27FC236}">
                <a16:creationId xmlns:a16="http://schemas.microsoft.com/office/drawing/2014/main" id="{20AA9272-C5EB-42B0-A5E7-8EF9C4B2A2AE}"/>
              </a:ext>
            </a:extLst>
          </p:cNvPr>
          <p:cNvSpPr txBox="1">
            <a:spLocks noChangeArrowheads="1"/>
          </p:cNvSpPr>
          <p:nvPr/>
        </p:nvSpPr>
        <p:spPr bwMode="auto">
          <a:xfrm>
            <a:off x="1316038" y="2541588"/>
            <a:ext cx="7591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694267" y="387350"/>
            <a:ext cx="768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altLang="en-US" sz="3600" b="1" dirty="0">
                <a:solidFill>
                  <a:schemeClr val="accent6">
                    <a:lumMod val="75000"/>
                  </a:schemeClr>
                </a:solidFill>
                <a:latin typeface="Segoe UI Light" panose="020B0502040204020203" pitchFamily="34" charset="0"/>
                <a:cs typeface="Segoe UI Light" panose="020B0502040204020203" pitchFamily="34" charset="0"/>
              </a:rPr>
              <a:t>Water &amp; urban o</a:t>
            </a:r>
            <a:r>
              <a:rPr kumimoji="0" lang="en-US" altLang="en-US" sz="3600" b="1" i="0" u="none" strike="noStrike" kern="1200" cap="none" spc="0" normalizeH="0" baseline="0" noProof="0" dirty="0" err="1">
                <a:ln>
                  <a:noFill/>
                </a:ln>
                <a:solidFill>
                  <a:schemeClr val="accent6">
                    <a:lumMod val="75000"/>
                  </a:schemeClr>
                </a:solidFill>
                <a:effectLst/>
                <a:uLnTx/>
                <a:uFillTx/>
                <a:latin typeface="Segoe UI Light" panose="020B0502040204020203" pitchFamily="34" charset="0"/>
                <a:cs typeface="Segoe UI Light" panose="020B0502040204020203" pitchFamily="34" charset="0"/>
              </a:rPr>
              <a:t>perational</a:t>
            </a:r>
            <a:r>
              <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rPr>
              <a:t> </a:t>
            </a:r>
            <a:r>
              <a:rPr lang="en-US" altLang="en-US" sz="3600" b="1" dirty="0">
                <a:solidFill>
                  <a:schemeClr val="accent6">
                    <a:lumMod val="75000"/>
                  </a:schemeClr>
                </a:solidFill>
                <a:latin typeface="Segoe UI Light" panose="020B0502040204020203" pitchFamily="34" charset="0"/>
                <a:cs typeface="Segoe UI Light" panose="020B0502040204020203" pitchFamily="34" charset="0"/>
              </a:rPr>
              <a:t>f</a:t>
            </a:r>
            <a:r>
              <a:rPr kumimoji="0" lang="en-US" altLang="en-US" sz="3600" b="1" i="0" u="none" strike="noStrike" kern="1200" cap="none" spc="0" normalizeH="0" baseline="0" noProof="0" dirty="0" err="1">
                <a:ln>
                  <a:noFill/>
                </a:ln>
                <a:solidFill>
                  <a:schemeClr val="accent6">
                    <a:lumMod val="75000"/>
                  </a:schemeClr>
                </a:solidFill>
                <a:effectLst/>
                <a:uLnTx/>
                <a:uFillTx/>
                <a:latin typeface="Segoe UI Light" panose="020B0502040204020203" pitchFamily="34" charset="0"/>
                <a:cs typeface="Segoe UI Light" panose="020B0502040204020203" pitchFamily="34" charset="0"/>
              </a:rPr>
              <a:t>ootprint</a:t>
            </a:r>
            <a:endPar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endParaRPr>
          </a:p>
        </p:txBody>
      </p:sp>
      <p:grpSp>
        <p:nvGrpSpPr>
          <p:cNvPr id="12" name="Group 11">
            <a:extLst>
              <a:ext uri="{FF2B5EF4-FFF2-40B4-BE49-F238E27FC236}">
                <a16:creationId xmlns:a16="http://schemas.microsoft.com/office/drawing/2014/main" id="{D1C30BAE-E1EE-44F8-B0DC-E5CA4DD4238B}"/>
              </a:ext>
            </a:extLst>
          </p:cNvPr>
          <p:cNvGrpSpPr/>
          <p:nvPr/>
        </p:nvGrpSpPr>
        <p:grpSpPr>
          <a:xfrm>
            <a:off x="381001" y="1448943"/>
            <a:ext cx="7427853" cy="4629633"/>
            <a:chOff x="381001" y="1448943"/>
            <a:chExt cx="7427853" cy="4629633"/>
          </a:xfrm>
        </p:grpSpPr>
        <p:sp>
          <p:nvSpPr>
            <p:cNvPr id="13" name="Oval 12">
              <a:extLst>
                <a:ext uri="{FF2B5EF4-FFF2-40B4-BE49-F238E27FC236}">
                  <a16:creationId xmlns:a16="http://schemas.microsoft.com/office/drawing/2014/main" id="{0FB80665-B76D-4662-A667-6CD934D13A47}"/>
                </a:ext>
              </a:extLst>
            </p:cNvPr>
            <p:cNvSpPr/>
            <p:nvPr/>
          </p:nvSpPr>
          <p:spPr>
            <a:xfrm>
              <a:off x="5188724" y="2482219"/>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CDB1377-0E1B-41A7-9978-4728F0EC2060}"/>
                </a:ext>
              </a:extLst>
            </p:cNvPr>
            <p:cNvSpPr txBox="1"/>
            <p:nvPr/>
          </p:nvSpPr>
          <p:spPr>
            <a:xfrm>
              <a:off x="7459280" y="2529828"/>
              <a:ext cx="313120"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MANILA</a:t>
              </a:r>
            </a:p>
          </p:txBody>
        </p:sp>
        <p:sp>
          <p:nvSpPr>
            <p:cNvPr id="15" name="Oval 14">
              <a:extLst>
                <a:ext uri="{FF2B5EF4-FFF2-40B4-BE49-F238E27FC236}">
                  <a16:creationId xmlns:a16="http://schemas.microsoft.com/office/drawing/2014/main" id="{004C8A29-F26F-4722-ABAE-2BDED08BD481}"/>
                </a:ext>
              </a:extLst>
            </p:cNvPr>
            <p:cNvSpPr/>
            <p:nvPr/>
          </p:nvSpPr>
          <p:spPr>
            <a:xfrm>
              <a:off x="5623179" y="3151518"/>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1A91668-E3D3-42A9-8C19-B4EFEE9F5280}"/>
                </a:ext>
              </a:extLst>
            </p:cNvPr>
            <p:cNvCxnSpPr>
              <a:cxnSpLocks/>
            </p:cNvCxnSpPr>
            <p:nvPr/>
          </p:nvCxnSpPr>
          <p:spPr>
            <a:xfrm flipV="1">
              <a:off x="5631354" y="3148103"/>
              <a:ext cx="2129695" cy="27300"/>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553F8701-8B60-4B8A-8EB4-E57D1AA90723}"/>
                </a:ext>
              </a:extLst>
            </p:cNvPr>
            <p:cNvSpPr/>
            <p:nvPr/>
          </p:nvSpPr>
          <p:spPr>
            <a:xfrm>
              <a:off x="5082922" y="2902535"/>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138463C-7E41-4DE4-B00B-48C145C34669}"/>
                </a:ext>
              </a:extLst>
            </p:cNvPr>
            <p:cNvCxnSpPr>
              <a:cxnSpLocks/>
            </p:cNvCxnSpPr>
            <p:nvPr/>
          </p:nvCxnSpPr>
          <p:spPr>
            <a:xfrm flipV="1">
              <a:off x="5115102" y="2910788"/>
              <a:ext cx="2642498" cy="14352"/>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D319B8B5-FD35-4498-887B-C935BC198182}"/>
                </a:ext>
              </a:extLst>
            </p:cNvPr>
            <p:cNvSpPr/>
            <p:nvPr/>
          </p:nvSpPr>
          <p:spPr>
            <a:xfrm>
              <a:off x="4939396" y="3086597"/>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5B3B3FC-7748-4777-9C42-E28A50D9381B}"/>
                </a:ext>
              </a:extLst>
            </p:cNvPr>
            <p:cNvCxnSpPr>
              <a:cxnSpLocks/>
            </p:cNvCxnSpPr>
            <p:nvPr/>
          </p:nvCxnSpPr>
          <p:spPr>
            <a:xfrm flipH="1" flipV="1">
              <a:off x="4964802" y="3116411"/>
              <a:ext cx="20313" cy="703974"/>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498CC09-1D9B-4D4B-A4A9-C3E19BC9DCE1}"/>
                </a:ext>
              </a:extLst>
            </p:cNvPr>
            <p:cNvCxnSpPr>
              <a:cxnSpLocks/>
            </p:cNvCxnSpPr>
            <p:nvPr/>
          </p:nvCxnSpPr>
          <p:spPr>
            <a:xfrm flipV="1">
              <a:off x="4977325" y="3809515"/>
              <a:ext cx="2774739" cy="10870"/>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B69D57A-F639-4FFC-97FF-36856950EB24}"/>
                </a:ext>
              </a:extLst>
            </p:cNvPr>
            <p:cNvSpPr txBox="1"/>
            <p:nvPr/>
          </p:nvSpPr>
          <p:spPr>
            <a:xfrm>
              <a:off x="7555199" y="3150055"/>
              <a:ext cx="224111"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CEBU</a:t>
              </a:r>
            </a:p>
          </p:txBody>
        </p:sp>
        <p:sp>
          <p:nvSpPr>
            <p:cNvPr id="23" name="TextBox 22">
              <a:extLst>
                <a:ext uri="{FF2B5EF4-FFF2-40B4-BE49-F238E27FC236}">
                  <a16:creationId xmlns:a16="http://schemas.microsoft.com/office/drawing/2014/main" id="{936DC314-9724-4B73-8E39-6A858E762D1E}"/>
                </a:ext>
              </a:extLst>
            </p:cNvPr>
            <p:cNvSpPr txBox="1"/>
            <p:nvPr/>
          </p:nvSpPr>
          <p:spPr>
            <a:xfrm>
              <a:off x="7457797" y="2924565"/>
              <a:ext cx="314603"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CORON</a:t>
              </a:r>
            </a:p>
          </p:txBody>
        </p:sp>
        <p:sp>
          <p:nvSpPr>
            <p:cNvPr id="24" name="TextBox 23">
              <a:extLst>
                <a:ext uri="{FF2B5EF4-FFF2-40B4-BE49-F238E27FC236}">
                  <a16:creationId xmlns:a16="http://schemas.microsoft.com/office/drawing/2014/main" id="{2F3514EE-83E3-4AC9-80E8-6E7D20887DC9}"/>
                </a:ext>
              </a:extLst>
            </p:cNvPr>
            <p:cNvSpPr txBox="1"/>
            <p:nvPr/>
          </p:nvSpPr>
          <p:spPr>
            <a:xfrm>
              <a:off x="7452261" y="3821587"/>
              <a:ext cx="314603"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EL NIDO</a:t>
              </a:r>
            </a:p>
          </p:txBody>
        </p:sp>
        <p:sp>
          <p:nvSpPr>
            <p:cNvPr id="25" name="Oval 24">
              <a:extLst>
                <a:ext uri="{FF2B5EF4-FFF2-40B4-BE49-F238E27FC236}">
                  <a16:creationId xmlns:a16="http://schemas.microsoft.com/office/drawing/2014/main" id="{D6E74900-2860-45FD-9F4E-C238556B099B}"/>
                </a:ext>
              </a:extLst>
            </p:cNvPr>
            <p:cNvSpPr/>
            <p:nvPr/>
          </p:nvSpPr>
          <p:spPr>
            <a:xfrm>
              <a:off x="5015239" y="5194871"/>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E58CD7E-9679-45C4-8B70-E63FFB147055}"/>
                </a:ext>
              </a:extLst>
            </p:cNvPr>
            <p:cNvCxnSpPr>
              <a:cxnSpLocks/>
            </p:cNvCxnSpPr>
            <p:nvPr/>
          </p:nvCxnSpPr>
          <p:spPr>
            <a:xfrm flipV="1">
              <a:off x="5036910" y="5179057"/>
              <a:ext cx="2720690" cy="33907"/>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811CB570-591A-4835-9AE4-7A8FE099CF92}"/>
                </a:ext>
              </a:extLst>
            </p:cNvPr>
            <p:cNvSpPr txBox="1"/>
            <p:nvPr/>
          </p:nvSpPr>
          <p:spPr>
            <a:xfrm>
              <a:off x="7312977" y="5199995"/>
              <a:ext cx="438149"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MAKASSAR</a:t>
              </a:r>
            </a:p>
          </p:txBody>
        </p:sp>
        <p:sp>
          <p:nvSpPr>
            <p:cNvPr id="28" name="Oval 27">
              <a:extLst>
                <a:ext uri="{FF2B5EF4-FFF2-40B4-BE49-F238E27FC236}">
                  <a16:creationId xmlns:a16="http://schemas.microsoft.com/office/drawing/2014/main" id="{0B7AEC8C-AF59-45C3-B485-436A2891382A}"/>
                </a:ext>
              </a:extLst>
            </p:cNvPr>
            <p:cNvSpPr/>
            <p:nvPr/>
          </p:nvSpPr>
          <p:spPr>
            <a:xfrm>
              <a:off x="3038587" y="5316563"/>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DB528DA-AEA5-44FD-8766-9D9915FD3245}"/>
                </a:ext>
              </a:extLst>
            </p:cNvPr>
            <p:cNvSpPr txBox="1"/>
            <p:nvPr/>
          </p:nvSpPr>
          <p:spPr>
            <a:xfrm>
              <a:off x="808400" y="5353033"/>
              <a:ext cx="502909"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DKI JAKARTA</a:t>
              </a:r>
            </a:p>
          </p:txBody>
        </p:sp>
        <p:sp>
          <p:nvSpPr>
            <p:cNvPr id="30" name="Oval 29">
              <a:extLst>
                <a:ext uri="{FF2B5EF4-FFF2-40B4-BE49-F238E27FC236}">
                  <a16:creationId xmlns:a16="http://schemas.microsoft.com/office/drawing/2014/main" id="{090B96BF-F945-46EB-9CA7-E918B755413C}"/>
                </a:ext>
              </a:extLst>
            </p:cNvPr>
            <p:cNvSpPr/>
            <p:nvPr/>
          </p:nvSpPr>
          <p:spPr>
            <a:xfrm>
              <a:off x="4194187" y="5626364"/>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8B944AA9-3364-4227-B9B3-7BD9F1D89C79}"/>
                </a:ext>
              </a:extLst>
            </p:cNvPr>
            <p:cNvCxnSpPr>
              <a:cxnSpLocks/>
            </p:cNvCxnSpPr>
            <p:nvPr/>
          </p:nvCxnSpPr>
          <p:spPr>
            <a:xfrm flipV="1">
              <a:off x="4246946" y="5616161"/>
              <a:ext cx="3525454" cy="28298"/>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1150E1D7-24D6-45C3-BEFA-6C7062338073}"/>
                </a:ext>
              </a:extLst>
            </p:cNvPr>
            <p:cNvSpPr txBox="1"/>
            <p:nvPr/>
          </p:nvSpPr>
          <p:spPr>
            <a:xfrm>
              <a:off x="7201353" y="5642013"/>
              <a:ext cx="54559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BANYUWANGI</a:t>
              </a:r>
            </a:p>
          </p:txBody>
        </p:sp>
        <p:sp>
          <p:nvSpPr>
            <p:cNvPr id="33" name="Oval 32">
              <a:extLst>
                <a:ext uri="{FF2B5EF4-FFF2-40B4-BE49-F238E27FC236}">
                  <a16:creationId xmlns:a16="http://schemas.microsoft.com/office/drawing/2014/main" id="{00C28D3D-C66F-4E30-8CA2-27C65050A236}"/>
                </a:ext>
              </a:extLst>
            </p:cNvPr>
            <p:cNvSpPr/>
            <p:nvPr/>
          </p:nvSpPr>
          <p:spPr>
            <a:xfrm>
              <a:off x="2578736" y="4685760"/>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99CD0FCB-42C8-4809-80F6-D0EDB81F5283}"/>
                </a:ext>
              </a:extLst>
            </p:cNvPr>
            <p:cNvCxnSpPr>
              <a:cxnSpLocks/>
            </p:cNvCxnSpPr>
            <p:nvPr/>
          </p:nvCxnSpPr>
          <p:spPr>
            <a:xfrm flipV="1">
              <a:off x="780806" y="5125052"/>
              <a:ext cx="1801492" cy="19125"/>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9955A0F7-777C-4741-971E-E5C723743148}"/>
                </a:ext>
              </a:extLst>
            </p:cNvPr>
            <p:cNvSpPr txBox="1"/>
            <p:nvPr/>
          </p:nvSpPr>
          <p:spPr>
            <a:xfrm>
              <a:off x="780806" y="5194423"/>
              <a:ext cx="500371"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PALEMBANG</a:t>
              </a:r>
            </a:p>
          </p:txBody>
        </p:sp>
        <p:sp>
          <p:nvSpPr>
            <p:cNvPr id="36" name="Oval 35">
              <a:extLst>
                <a:ext uri="{FF2B5EF4-FFF2-40B4-BE49-F238E27FC236}">
                  <a16:creationId xmlns:a16="http://schemas.microsoft.com/office/drawing/2014/main" id="{167922C7-F638-494A-B597-C724DC687787}"/>
                </a:ext>
              </a:extLst>
            </p:cNvPr>
            <p:cNvSpPr/>
            <p:nvPr/>
          </p:nvSpPr>
          <p:spPr>
            <a:xfrm>
              <a:off x="2679172" y="2717833"/>
              <a:ext cx="45719" cy="45719"/>
            </a:xfrm>
            <a:prstGeom prst="ellipse">
              <a:avLst/>
            </a:prstGeom>
            <a:solidFill>
              <a:srgbClr val="008080"/>
            </a:solidFill>
            <a:ln>
              <a:solidFill>
                <a:srgbClr val="00808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499D380-6BF7-4872-9F3A-C20DEDFC6DD0}"/>
                </a:ext>
              </a:extLst>
            </p:cNvPr>
            <p:cNvSpPr/>
            <p:nvPr/>
          </p:nvSpPr>
          <p:spPr>
            <a:xfrm>
              <a:off x="2473526" y="2766706"/>
              <a:ext cx="45719" cy="45719"/>
            </a:xfrm>
            <a:prstGeom prst="ellipse">
              <a:avLst/>
            </a:prstGeom>
            <a:solidFill>
              <a:srgbClr val="008080"/>
            </a:solidFill>
            <a:ln>
              <a:solidFill>
                <a:srgbClr val="00808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90ED6FF-6CA0-40BE-B1B2-B2E66CFDFF8A}"/>
                </a:ext>
              </a:extLst>
            </p:cNvPr>
            <p:cNvSpPr/>
            <p:nvPr/>
          </p:nvSpPr>
          <p:spPr>
            <a:xfrm>
              <a:off x="2829894" y="2553787"/>
              <a:ext cx="45719" cy="45719"/>
            </a:xfrm>
            <a:prstGeom prst="ellipse">
              <a:avLst/>
            </a:prstGeom>
            <a:solidFill>
              <a:srgbClr val="0099FF"/>
            </a:solidFill>
            <a:ln>
              <a:solidFill>
                <a:srgbClr val="0099FF"/>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DCD7D287-5CBB-4C5E-8E07-66118FA40D0D}"/>
                </a:ext>
              </a:extLst>
            </p:cNvPr>
            <p:cNvCxnSpPr>
              <a:cxnSpLocks/>
            </p:cNvCxnSpPr>
            <p:nvPr/>
          </p:nvCxnSpPr>
          <p:spPr>
            <a:xfrm flipV="1">
              <a:off x="447812" y="2935943"/>
              <a:ext cx="2272769" cy="14249"/>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2F5784B-D476-45D6-9700-86818084BA7B}"/>
                </a:ext>
              </a:extLst>
            </p:cNvPr>
            <p:cNvSpPr txBox="1"/>
            <p:nvPr/>
          </p:nvSpPr>
          <p:spPr>
            <a:xfrm>
              <a:off x="462458" y="2849315"/>
              <a:ext cx="54745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BATTAMBANG</a:t>
              </a:r>
            </a:p>
          </p:txBody>
        </p:sp>
        <p:cxnSp>
          <p:nvCxnSpPr>
            <p:cNvPr id="41" name="Straight Connector 40">
              <a:extLst>
                <a:ext uri="{FF2B5EF4-FFF2-40B4-BE49-F238E27FC236}">
                  <a16:creationId xmlns:a16="http://schemas.microsoft.com/office/drawing/2014/main" id="{2F26C13A-ED04-4081-9FDC-D584D08929A3}"/>
                </a:ext>
              </a:extLst>
            </p:cNvPr>
            <p:cNvCxnSpPr>
              <a:cxnSpLocks/>
            </p:cNvCxnSpPr>
            <p:nvPr/>
          </p:nvCxnSpPr>
          <p:spPr>
            <a:xfrm flipV="1">
              <a:off x="447812" y="2793013"/>
              <a:ext cx="2021183" cy="18618"/>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FF8DBBC5-D6E2-4B59-A9FC-E4208D27DC7B}"/>
                </a:ext>
              </a:extLst>
            </p:cNvPr>
            <p:cNvSpPr txBox="1"/>
            <p:nvPr/>
          </p:nvSpPr>
          <p:spPr>
            <a:xfrm>
              <a:off x="462458" y="2999365"/>
              <a:ext cx="41571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SIEM REAP</a:t>
              </a:r>
            </a:p>
          </p:txBody>
        </p:sp>
        <p:cxnSp>
          <p:nvCxnSpPr>
            <p:cNvPr id="43" name="Straight Connector 42">
              <a:extLst>
                <a:ext uri="{FF2B5EF4-FFF2-40B4-BE49-F238E27FC236}">
                  <a16:creationId xmlns:a16="http://schemas.microsoft.com/office/drawing/2014/main" id="{D480B32B-E6D1-423F-B32A-16B80ADA239E}"/>
                </a:ext>
              </a:extLst>
            </p:cNvPr>
            <p:cNvCxnSpPr>
              <a:cxnSpLocks/>
            </p:cNvCxnSpPr>
            <p:nvPr/>
          </p:nvCxnSpPr>
          <p:spPr>
            <a:xfrm flipV="1">
              <a:off x="2856280" y="2268480"/>
              <a:ext cx="0" cy="261559"/>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6EFE67B-106E-4EF8-9E38-A25B7B74828E}"/>
                </a:ext>
              </a:extLst>
            </p:cNvPr>
            <p:cNvCxnSpPr>
              <a:cxnSpLocks/>
            </p:cNvCxnSpPr>
            <p:nvPr/>
          </p:nvCxnSpPr>
          <p:spPr>
            <a:xfrm flipV="1">
              <a:off x="2852749" y="2253053"/>
              <a:ext cx="1515560" cy="18956"/>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05EED5F4-336B-4A6F-84E3-B74285C15B4C}"/>
                </a:ext>
              </a:extLst>
            </p:cNvPr>
            <p:cNvSpPr txBox="1"/>
            <p:nvPr/>
          </p:nvSpPr>
          <p:spPr>
            <a:xfrm>
              <a:off x="4103969" y="2265361"/>
              <a:ext cx="264340"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PAKSE</a:t>
              </a:r>
            </a:p>
          </p:txBody>
        </p:sp>
        <p:cxnSp>
          <p:nvCxnSpPr>
            <p:cNvPr id="46" name="Straight Connector 45">
              <a:extLst>
                <a:ext uri="{FF2B5EF4-FFF2-40B4-BE49-F238E27FC236}">
                  <a16:creationId xmlns:a16="http://schemas.microsoft.com/office/drawing/2014/main" id="{E9381C12-0DF4-474A-BCFF-FB70A7AD7467}"/>
                </a:ext>
              </a:extLst>
            </p:cNvPr>
            <p:cNvCxnSpPr>
              <a:cxnSpLocks/>
            </p:cNvCxnSpPr>
            <p:nvPr/>
          </p:nvCxnSpPr>
          <p:spPr>
            <a:xfrm flipV="1">
              <a:off x="3090869" y="3160616"/>
              <a:ext cx="0" cy="696005"/>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A2FF8E1-BB1C-4A62-B3E5-36B60E9341A2}"/>
                </a:ext>
              </a:extLst>
            </p:cNvPr>
            <p:cNvCxnSpPr>
              <a:cxnSpLocks/>
            </p:cNvCxnSpPr>
            <p:nvPr/>
          </p:nvCxnSpPr>
          <p:spPr>
            <a:xfrm flipV="1">
              <a:off x="3084028" y="3845682"/>
              <a:ext cx="1277364" cy="6963"/>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187DEF1D-D976-4752-9625-9298D56FF0F4}"/>
                </a:ext>
              </a:extLst>
            </p:cNvPr>
            <p:cNvSpPr txBox="1"/>
            <p:nvPr/>
          </p:nvSpPr>
          <p:spPr>
            <a:xfrm>
              <a:off x="3656716" y="3858412"/>
              <a:ext cx="69672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HO CHI MINH CITY</a:t>
              </a:r>
            </a:p>
          </p:txBody>
        </p:sp>
        <p:sp>
          <p:nvSpPr>
            <p:cNvPr id="49" name="Oval 48">
              <a:extLst>
                <a:ext uri="{FF2B5EF4-FFF2-40B4-BE49-F238E27FC236}">
                  <a16:creationId xmlns:a16="http://schemas.microsoft.com/office/drawing/2014/main" id="{D472AF8F-5358-4BBE-BE32-DF980570B5AE}"/>
                </a:ext>
              </a:extLst>
            </p:cNvPr>
            <p:cNvSpPr/>
            <p:nvPr/>
          </p:nvSpPr>
          <p:spPr>
            <a:xfrm>
              <a:off x="2697726" y="2261138"/>
              <a:ext cx="45719" cy="45719"/>
            </a:xfrm>
            <a:prstGeom prst="ellipse">
              <a:avLst/>
            </a:prstGeom>
            <a:solidFill>
              <a:srgbClr val="0099FF"/>
            </a:solidFill>
            <a:ln>
              <a:solidFill>
                <a:srgbClr val="0099FF"/>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47393D9-1886-4B9C-862F-D62026A2BFE1}"/>
                </a:ext>
              </a:extLst>
            </p:cNvPr>
            <p:cNvSpPr/>
            <p:nvPr/>
          </p:nvSpPr>
          <p:spPr>
            <a:xfrm>
              <a:off x="2283254" y="2039819"/>
              <a:ext cx="45719" cy="45719"/>
            </a:xfrm>
            <a:prstGeom prst="ellipse">
              <a:avLst/>
            </a:prstGeom>
            <a:solidFill>
              <a:srgbClr val="0099FF"/>
            </a:solidFill>
            <a:ln>
              <a:solidFill>
                <a:srgbClr val="0099FF"/>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EF6D3C1-26E7-4B0B-963B-BB8B6A52ABB3}"/>
                </a:ext>
              </a:extLst>
            </p:cNvPr>
            <p:cNvSpPr/>
            <p:nvPr/>
          </p:nvSpPr>
          <p:spPr>
            <a:xfrm>
              <a:off x="2237535" y="1821726"/>
              <a:ext cx="45719" cy="45719"/>
            </a:xfrm>
            <a:prstGeom prst="ellipse">
              <a:avLst/>
            </a:prstGeom>
            <a:solidFill>
              <a:srgbClr val="0099FF"/>
            </a:solidFill>
            <a:ln>
              <a:solidFill>
                <a:srgbClr val="0099FF"/>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5EBCF46-192C-46FC-9E83-00446087AF85}"/>
                </a:ext>
              </a:extLst>
            </p:cNvPr>
            <p:cNvCxnSpPr>
              <a:cxnSpLocks/>
            </p:cNvCxnSpPr>
            <p:nvPr/>
          </p:nvCxnSpPr>
          <p:spPr>
            <a:xfrm flipV="1">
              <a:off x="2720581" y="2038906"/>
              <a:ext cx="0" cy="214151"/>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3E30A078-51A4-463B-A3AE-56DB474E663B}"/>
                </a:ext>
              </a:extLst>
            </p:cNvPr>
            <p:cNvCxnSpPr>
              <a:cxnSpLocks/>
            </p:cNvCxnSpPr>
            <p:nvPr/>
          </p:nvCxnSpPr>
          <p:spPr>
            <a:xfrm flipV="1">
              <a:off x="2720585" y="2016611"/>
              <a:ext cx="1646745" cy="16140"/>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33409811-24DD-4AE1-9D4C-07712ECDCD3A}"/>
                </a:ext>
              </a:extLst>
            </p:cNvPr>
            <p:cNvSpPr txBox="1"/>
            <p:nvPr/>
          </p:nvSpPr>
          <p:spPr>
            <a:xfrm>
              <a:off x="3823539" y="2035105"/>
              <a:ext cx="543788"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SAVANAKHET</a:t>
              </a:r>
            </a:p>
          </p:txBody>
        </p:sp>
        <p:cxnSp>
          <p:nvCxnSpPr>
            <p:cNvPr id="55" name="Straight Connector 54">
              <a:extLst>
                <a:ext uri="{FF2B5EF4-FFF2-40B4-BE49-F238E27FC236}">
                  <a16:creationId xmlns:a16="http://schemas.microsoft.com/office/drawing/2014/main" id="{990D6B0A-7090-417F-AE73-1C5BB4DFE4B7}"/>
                </a:ext>
              </a:extLst>
            </p:cNvPr>
            <p:cNvCxnSpPr>
              <a:cxnSpLocks/>
            </p:cNvCxnSpPr>
            <p:nvPr/>
          </p:nvCxnSpPr>
          <p:spPr>
            <a:xfrm>
              <a:off x="2335243" y="2068159"/>
              <a:ext cx="148335" cy="0"/>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65340E2-2F02-4A33-973C-E35FBA3EB108}"/>
                </a:ext>
              </a:extLst>
            </p:cNvPr>
            <p:cNvCxnSpPr>
              <a:cxnSpLocks/>
            </p:cNvCxnSpPr>
            <p:nvPr/>
          </p:nvCxnSpPr>
          <p:spPr>
            <a:xfrm flipV="1">
              <a:off x="2473323" y="1861136"/>
              <a:ext cx="0" cy="202915"/>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77F8697-C615-42C1-BEEC-12AAC2C89AE0}"/>
                </a:ext>
              </a:extLst>
            </p:cNvPr>
            <p:cNvCxnSpPr>
              <a:cxnSpLocks/>
            </p:cNvCxnSpPr>
            <p:nvPr/>
          </p:nvCxnSpPr>
          <p:spPr>
            <a:xfrm flipV="1">
              <a:off x="2468995" y="1851452"/>
              <a:ext cx="1898335" cy="9683"/>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2D7AB0D5-1ED2-461A-912B-233717E00215}"/>
                </a:ext>
              </a:extLst>
            </p:cNvPr>
            <p:cNvSpPr txBox="1"/>
            <p:nvPr/>
          </p:nvSpPr>
          <p:spPr>
            <a:xfrm>
              <a:off x="3955282" y="1866136"/>
              <a:ext cx="406521"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VIENTIANE</a:t>
              </a:r>
            </a:p>
          </p:txBody>
        </p:sp>
        <p:cxnSp>
          <p:nvCxnSpPr>
            <p:cNvPr id="59" name="Straight Connector 58">
              <a:extLst>
                <a:ext uri="{FF2B5EF4-FFF2-40B4-BE49-F238E27FC236}">
                  <a16:creationId xmlns:a16="http://schemas.microsoft.com/office/drawing/2014/main" id="{E8EC426A-391A-409B-955B-43DB1428464C}"/>
                </a:ext>
              </a:extLst>
            </p:cNvPr>
            <p:cNvCxnSpPr>
              <a:cxnSpLocks/>
            </p:cNvCxnSpPr>
            <p:nvPr/>
          </p:nvCxnSpPr>
          <p:spPr>
            <a:xfrm flipV="1">
              <a:off x="2260391" y="1495017"/>
              <a:ext cx="0" cy="326707"/>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A46E0ABC-7894-432B-9722-D0B451BAD607}"/>
                </a:ext>
              </a:extLst>
            </p:cNvPr>
            <p:cNvCxnSpPr>
              <a:cxnSpLocks/>
            </p:cNvCxnSpPr>
            <p:nvPr/>
          </p:nvCxnSpPr>
          <p:spPr>
            <a:xfrm>
              <a:off x="2260393" y="1492146"/>
              <a:ext cx="2615963" cy="3139"/>
            </a:xfrm>
            <a:prstGeom prst="line">
              <a:avLst/>
            </a:prstGeom>
            <a:ln w="15875">
              <a:solidFill>
                <a:srgbClr val="0099FF"/>
              </a:solidFill>
              <a:prstDash val="sysDot"/>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82C07F86-502B-40EC-A5D8-7F04974B879C}"/>
                </a:ext>
              </a:extLst>
            </p:cNvPr>
            <p:cNvSpPr txBox="1"/>
            <p:nvPr/>
          </p:nvSpPr>
          <p:spPr>
            <a:xfrm>
              <a:off x="4218585" y="1511067"/>
              <a:ext cx="657768"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LUANG PRABANG</a:t>
              </a:r>
            </a:p>
          </p:txBody>
        </p:sp>
        <p:sp>
          <p:nvSpPr>
            <p:cNvPr id="62" name="Oval 61">
              <a:extLst>
                <a:ext uri="{FF2B5EF4-FFF2-40B4-BE49-F238E27FC236}">
                  <a16:creationId xmlns:a16="http://schemas.microsoft.com/office/drawing/2014/main" id="{42B9D3E7-49F4-4F70-9888-7E1DCA44FA84}"/>
                </a:ext>
              </a:extLst>
            </p:cNvPr>
            <p:cNvSpPr/>
            <p:nvPr/>
          </p:nvSpPr>
          <p:spPr>
            <a:xfrm>
              <a:off x="1258436" y="1448943"/>
              <a:ext cx="45719" cy="45719"/>
            </a:xfrm>
            <a:prstGeom prst="ellipse">
              <a:avLst/>
            </a:prstGeom>
            <a:solidFill>
              <a:srgbClr val="FF3399"/>
            </a:solidFill>
            <a:ln>
              <a:solidFill>
                <a:srgbClr val="990099"/>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79873B64-6FD8-4E0A-B083-6C555F4D08A5}"/>
                </a:ext>
              </a:extLst>
            </p:cNvPr>
            <p:cNvCxnSpPr>
              <a:cxnSpLocks/>
            </p:cNvCxnSpPr>
            <p:nvPr/>
          </p:nvCxnSpPr>
          <p:spPr>
            <a:xfrm>
              <a:off x="384156" y="2333391"/>
              <a:ext cx="920952" cy="0"/>
            </a:xfrm>
            <a:prstGeom prst="line">
              <a:avLst/>
            </a:prstGeom>
            <a:ln w="15875">
              <a:solidFill>
                <a:srgbClr val="FF9999"/>
              </a:solidFill>
              <a:prstDash val="sysDot"/>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FB52CB37-8C57-4A48-B015-132AE8F19454}"/>
                </a:ext>
              </a:extLst>
            </p:cNvPr>
            <p:cNvCxnSpPr>
              <a:cxnSpLocks/>
            </p:cNvCxnSpPr>
            <p:nvPr/>
          </p:nvCxnSpPr>
          <p:spPr>
            <a:xfrm>
              <a:off x="384159" y="1471799"/>
              <a:ext cx="866209" cy="0"/>
            </a:xfrm>
            <a:prstGeom prst="line">
              <a:avLst/>
            </a:prstGeom>
            <a:ln w="15875">
              <a:solidFill>
                <a:srgbClr val="FF9999"/>
              </a:solidFill>
              <a:prstDash val="sysDot"/>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D1B8F285-D4F4-4035-A050-1B5BC929F0F0}"/>
                </a:ext>
              </a:extLst>
            </p:cNvPr>
            <p:cNvSpPr txBox="1"/>
            <p:nvPr/>
          </p:nvSpPr>
          <p:spPr>
            <a:xfrm>
              <a:off x="381001" y="2339956"/>
              <a:ext cx="543788"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YANGON</a:t>
              </a:r>
            </a:p>
          </p:txBody>
        </p:sp>
        <p:sp>
          <p:nvSpPr>
            <p:cNvPr id="66" name="TextBox 65">
              <a:extLst>
                <a:ext uri="{FF2B5EF4-FFF2-40B4-BE49-F238E27FC236}">
                  <a16:creationId xmlns:a16="http://schemas.microsoft.com/office/drawing/2014/main" id="{D2E976C4-F51A-49D6-8C44-6B64AD92513C}"/>
                </a:ext>
              </a:extLst>
            </p:cNvPr>
            <p:cNvSpPr txBox="1"/>
            <p:nvPr/>
          </p:nvSpPr>
          <p:spPr>
            <a:xfrm>
              <a:off x="389599" y="1478379"/>
              <a:ext cx="543788"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MANDALAY</a:t>
              </a:r>
            </a:p>
          </p:txBody>
        </p:sp>
        <p:sp>
          <p:nvSpPr>
            <p:cNvPr id="67" name="Oval 66">
              <a:extLst>
                <a:ext uri="{FF2B5EF4-FFF2-40B4-BE49-F238E27FC236}">
                  <a16:creationId xmlns:a16="http://schemas.microsoft.com/office/drawing/2014/main" id="{4042D526-4FF2-420E-9DF3-DA64DC8E57FF}"/>
                </a:ext>
              </a:extLst>
            </p:cNvPr>
            <p:cNvSpPr/>
            <p:nvPr/>
          </p:nvSpPr>
          <p:spPr>
            <a:xfrm>
              <a:off x="5408316" y="3574175"/>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A4FD835A-2122-4FCD-BCBF-B8DE35C3B8E1}"/>
                </a:ext>
              </a:extLst>
            </p:cNvPr>
            <p:cNvCxnSpPr>
              <a:cxnSpLocks/>
            </p:cNvCxnSpPr>
            <p:nvPr/>
          </p:nvCxnSpPr>
          <p:spPr>
            <a:xfrm flipV="1">
              <a:off x="5428614" y="3348398"/>
              <a:ext cx="2348135" cy="11708"/>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EF549CFC-BD42-4312-B3AD-F1A3809F9BFB}"/>
                </a:ext>
              </a:extLst>
            </p:cNvPr>
            <p:cNvSpPr txBox="1"/>
            <p:nvPr/>
          </p:nvSpPr>
          <p:spPr>
            <a:xfrm>
              <a:off x="7079254" y="3384950"/>
              <a:ext cx="729600"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ZAMBOANGA CITY</a:t>
              </a:r>
            </a:p>
          </p:txBody>
        </p:sp>
        <p:cxnSp>
          <p:nvCxnSpPr>
            <p:cNvPr id="70" name="Straight Connector 69">
              <a:extLst>
                <a:ext uri="{FF2B5EF4-FFF2-40B4-BE49-F238E27FC236}">
                  <a16:creationId xmlns:a16="http://schemas.microsoft.com/office/drawing/2014/main" id="{CBDB4C33-F054-43C0-9899-1286DBD7F5AA}"/>
                </a:ext>
              </a:extLst>
            </p:cNvPr>
            <p:cNvCxnSpPr>
              <a:cxnSpLocks/>
            </p:cNvCxnSpPr>
            <p:nvPr/>
          </p:nvCxnSpPr>
          <p:spPr>
            <a:xfrm flipH="1" flipV="1">
              <a:off x="5428612" y="3368398"/>
              <a:ext cx="3928" cy="213616"/>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71" name="Oval 70">
              <a:extLst>
                <a:ext uri="{FF2B5EF4-FFF2-40B4-BE49-F238E27FC236}">
                  <a16:creationId xmlns:a16="http://schemas.microsoft.com/office/drawing/2014/main" id="{1F670C4B-6117-4602-A355-C6E957BD1C3E}"/>
                </a:ext>
              </a:extLst>
            </p:cNvPr>
            <p:cNvSpPr/>
            <p:nvPr/>
          </p:nvSpPr>
          <p:spPr>
            <a:xfrm>
              <a:off x="5945039" y="3602834"/>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486BB852-975E-4CB5-9063-E8BAF2F87931}"/>
                </a:ext>
              </a:extLst>
            </p:cNvPr>
            <p:cNvCxnSpPr>
              <a:cxnSpLocks/>
            </p:cNvCxnSpPr>
            <p:nvPr/>
          </p:nvCxnSpPr>
          <p:spPr>
            <a:xfrm flipV="1">
              <a:off x="5970062" y="3618819"/>
              <a:ext cx="1794448" cy="4716"/>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D9458732-33D1-4CAE-8C64-0B67B4CB8AC6}"/>
                </a:ext>
              </a:extLst>
            </p:cNvPr>
            <p:cNvSpPr txBox="1"/>
            <p:nvPr/>
          </p:nvSpPr>
          <p:spPr>
            <a:xfrm>
              <a:off x="6678131" y="3622505"/>
              <a:ext cx="1094269"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GENERAL SANTOS CITY</a:t>
              </a:r>
            </a:p>
          </p:txBody>
        </p:sp>
        <p:sp>
          <p:nvSpPr>
            <p:cNvPr id="74" name="Oval 73">
              <a:extLst>
                <a:ext uri="{FF2B5EF4-FFF2-40B4-BE49-F238E27FC236}">
                  <a16:creationId xmlns:a16="http://schemas.microsoft.com/office/drawing/2014/main" id="{82274EF5-2563-478B-93D3-FAF6C0E32445}"/>
                </a:ext>
              </a:extLst>
            </p:cNvPr>
            <p:cNvSpPr/>
            <p:nvPr/>
          </p:nvSpPr>
          <p:spPr>
            <a:xfrm>
              <a:off x="4844831" y="3225332"/>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182FF56C-3CE3-4796-A16F-A89337929996}"/>
                </a:ext>
              </a:extLst>
            </p:cNvPr>
            <p:cNvCxnSpPr>
              <a:cxnSpLocks/>
            </p:cNvCxnSpPr>
            <p:nvPr/>
          </p:nvCxnSpPr>
          <p:spPr>
            <a:xfrm flipH="1" flipV="1">
              <a:off x="4862545" y="3263340"/>
              <a:ext cx="22000" cy="667847"/>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DE0AAB9A-CD77-4234-99AF-3E433C3E437F}"/>
                </a:ext>
              </a:extLst>
            </p:cNvPr>
            <p:cNvCxnSpPr>
              <a:cxnSpLocks/>
            </p:cNvCxnSpPr>
            <p:nvPr/>
          </p:nvCxnSpPr>
          <p:spPr>
            <a:xfrm>
              <a:off x="4893954" y="3941314"/>
              <a:ext cx="2813582" cy="3625"/>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50732FC8-A638-47B9-A1A4-E62E49F44749}"/>
                </a:ext>
              </a:extLst>
            </p:cNvPr>
            <p:cNvSpPr txBox="1"/>
            <p:nvPr/>
          </p:nvSpPr>
          <p:spPr>
            <a:xfrm>
              <a:off x="6966203" y="3983206"/>
              <a:ext cx="827114"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PUERTO PRINCESA</a:t>
              </a:r>
            </a:p>
          </p:txBody>
        </p:sp>
        <p:cxnSp>
          <p:nvCxnSpPr>
            <p:cNvPr id="78" name="Straight Connector 77">
              <a:extLst>
                <a:ext uri="{FF2B5EF4-FFF2-40B4-BE49-F238E27FC236}">
                  <a16:creationId xmlns:a16="http://schemas.microsoft.com/office/drawing/2014/main" id="{4BF25032-4D5D-4374-9533-79C361268E8B}"/>
                </a:ext>
              </a:extLst>
            </p:cNvPr>
            <p:cNvCxnSpPr>
              <a:cxnSpLocks/>
            </p:cNvCxnSpPr>
            <p:nvPr/>
          </p:nvCxnSpPr>
          <p:spPr>
            <a:xfrm>
              <a:off x="817263" y="5341772"/>
              <a:ext cx="2230916" cy="0"/>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79" name="Oval 78">
              <a:extLst>
                <a:ext uri="{FF2B5EF4-FFF2-40B4-BE49-F238E27FC236}">
                  <a16:creationId xmlns:a16="http://schemas.microsoft.com/office/drawing/2014/main" id="{49D899BC-C4A5-4266-BCB4-51C2DCDA0625}"/>
                </a:ext>
              </a:extLst>
            </p:cNvPr>
            <p:cNvSpPr/>
            <p:nvPr/>
          </p:nvSpPr>
          <p:spPr>
            <a:xfrm>
              <a:off x="3320997" y="5417068"/>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1330A411-8E44-4F01-AD6E-9B3F64112D54}"/>
                </a:ext>
              </a:extLst>
            </p:cNvPr>
            <p:cNvCxnSpPr>
              <a:cxnSpLocks/>
            </p:cNvCxnSpPr>
            <p:nvPr/>
          </p:nvCxnSpPr>
          <p:spPr>
            <a:xfrm flipV="1">
              <a:off x="3338722" y="5462788"/>
              <a:ext cx="0" cy="265742"/>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2F05620A-1E01-4464-AA32-A9E43E69F9D9}"/>
                </a:ext>
              </a:extLst>
            </p:cNvPr>
            <p:cNvCxnSpPr>
              <a:cxnSpLocks/>
            </p:cNvCxnSpPr>
            <p:nvPr/>
          </p:nvCxnSpPr>
          <p:spPr>
            <a:xfrm flipV="1">
              <a:off x="770101" y="5717669"/>
              <a:ext cx="2592709" cy="10861"/>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65293617-E984-4DEE-B084-DDD7F47324EC}"/>
                </a:ext>
              </a:extLst>
            </p:cNvPr>
            <p:cNvSpPr txBox="1"/>
            <p:nvPr/>
          </p:nvSpPr>
          <p:spPr>
            <a:xfrm>
              <a:off x="774136" y="5762454"/>
              <a:ext cx="502909"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CIREBON</a:t>
              </a:r>
            </a:p>
          </p:txBody>
        </p:sp>
        <p:sp>
          <p:nvSpPr>
            <p:cNvPr id="83" name="Oval 82">
              <a:extLst>
                <a:ext uri="{FF2B5EF4-FFF2-40B4-BE49-F238E27FC236}">
                  <a16:creationId xmlns:a16="http://schemas.microsoft.com/office/drawing/2014/main" id="{C13ADB8C-71E1-483B-BC5F-7532EB235724}"/>
                </a:ext>
              </a:extLst>
            </p:cNvPr>
            <p:cNvSpPr/>
            <p:nvPr/>
          </p:nvSpPr>
          <p:spPr>
            <a:xfrm>
              <a:off x="4246946" y="4928708"/>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436B6F7A-0718-4C35-9E07-9DA00CA5B04F}"/>
                </a:ext>
              </a:extLst>
            </p:cNvPr>
            <p:cNvCxnSpPr>
              <a:cxnSpLocks/>
            </p:cNvCxnSpPr>
            <p:nvPr/>
          </p:nvCxnSpPr>
          <p:spPr>
            <a:xfrm flipV="1">
              <a:off x="4292665" y="4928708"/>
              <a:ext cx="3471845" cy="19681"/>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85" name="TextBox 84">
              <a:extLst>
                <a:ext uri="{FF2B5EF4-FFF2-40B4-BE49-F238E27FC236}">
                  <a16:creationId xmlns:a16="http://schemas.microsoft.com/office/drawing/2014/main" id="{E042106E-0ABE-4769-BABE-7464DEC51894}"/>
                </a:ext>
              </a:extLst>
            </p:cNvPr>
            <p:cNvSpPr txBox="1"/>
            <p:nvPr/>
          </p:nvSpPr>
          <p:spPr>
            <a:xfrm>
              <a:off x="7233715" y="4963145"/>
              <a:ext cx="54559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BANJARMASIN</a:t>
              </a:r>
            </a:p>
          </p:txBody>
        </p:sp>
        <p:sp>
          <p:nvSpPr>
            <p:cNvPr id="86" name="Oval 85">
              <a:extLst>
                <a:ext uri="{FF2B5EF4-FFF2-40B4-BE49-F238E27FC236}">
                  <a16:creationId xmlns:a16="http://schemas.microsoft.com/office/drawing/2014/main" id="{A529EFF3-C352-45C4-8DCD-691D0D6AB412}"/>
                </a:ext>
              </a:extLst>
            </p:cNvPr>
            <p:cNvSpPr/>
            <p:nvPr/>
          </p:nvSpPr>
          <p:spPr>
            <a:xfrm>
              <a:off x="6945285" y="4586793"/>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CFDBA9FC-26F0-4E74-A1E0-2D1521960755}"/>
                </a:ext>
              </a:extLst>
            </p:cNvPr>
            <p:cNvCxnSpPr>
              <a:cxnSpLocks/>
            </p:cNvCxnSpPr>
            <p:nvPr/>
          </p:nvCxnSpPr>
          <p:spPr>
            <a:xfrm>
              <a:off x="6973319" y="4608284"/>
              <a:ext cx="753381" cy="0"/>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534182B6-C049-45F0-B591-AAAFF5925D75}"/>
                </a:ext>
              </a:extLst>
            </p:cNvPr>
            <p:cNvSpPr txBox="1"/>
            <p:nvPr/>
          </p:nvSpPr>
          <p:spPr>
            <a:xfrm>
              <a:off x="7379760" y="4646311"/>
              <a:ext cx="421493"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SORONG</a:t>
              </a:r>
            </a:p>
          </p:txBody>
        </p:sp>
        <p:sp>
          <p:nvSpPr>
            <p:cNvPr id="89" name="Oval 88">
              <a:extLst>
                <a:ext uri="{FF2B5EF4-FFF2-40B4-BE49-F238E27FC236}">
                  <a16:creationId xmlns:a16="http://schemas.microsoft.com/office/drawing/2014/main" id="{AEF53E6A-C2AC-4910-977E-1AB09C15BFB9}"/>
                </a:ext>
              </a:extLst>
            </p:cNvPr>
            <p:cNvSpPr/>
            <p:nvPr/>
          </p:nvSpPr>
          <p:spPr>
            <a:xfrm>
              <a:off x="1971807" y="3825019"/>
              <a:ext cx="45719" cy="45719"/>
            </a:xfrm>
            <a:prstGeom prst="ellipse">
              <a:avLst/>
            </a:prstGeom>
            <a:solidFill>
              <a:srgbClr val="FF9999"/>
            </a:solidFill>
            <a:ln>
              <a:solidFill>
                <a:srgbClr val="FF9933"/>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ADB4E827-CCDD-4D94-AF18-ABBC3A411F9E}"/>
                </a:ext>
              </a:extLst>
            </p:cNvPr>
            <p:cNvCxnSpPr>
              <a:cxnSpLocks/>
            </p:cNvCxnSpPr>
            <p:nvPr/>
          </p:nvCxnSpPr>
          <p:spPr>
            <a:xfrm flipV="1">
              <a:off x="972083" y="3853854"/>
              <a:ext cx="990111" cy="2117"/>
            </a:xfrm>
            <a:prstGeom prst="line">
              <a:avLst/>
            </a:prstGeom>
            <a:ln w="15875">
              <a:solidFill>
                <a:srgbClr val="FF9933"/>
              </a:solidFill>
              <a:prstDash val="sysDot"/>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BF086F26-9695-4845-B3A5-DC1C1B264393}"/>
                </a:ext>
              </a:extLst>
            </p:cNvPr>
            <p:cNvSpPr txBox="1"/>
            <p:nvPr/>
          </p:nvSpPr>
          <p:spPr>
            <a:xfrm>
              <a:off x="972083" y="3868928"/>
              <a:ext cx="543788"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PENANG</a:t>
              </a:r>
            </a:p>
          </p:txBody>
        </p:sp>
        <p:sp>
          <p:nvSpPr>
            <p:cNvPr id="92" name="Oval 91">
              <a:extLst>
                <a:ext uri="{FF2B5EF4-FFF2-40B4-BE49-F238E27FC236}">
                  <a16:creationId xmlns:a16="http://schemas.microsoft.com/office/drawing/2014/main" id="{C8F0075A-B405-41EC-9B94-2AD4AB9C4522}"/>
                </a:ext>
              </a:extLst>
            </p:cNvPr>
            <p:cNvSpPr/>
            <p:nvPr/>
          </p:nvSpPr>
          <p:spPr>
            <a:xfrm>
              <a:off x="1971807" y="3676686"/>
              <a:ext cx="45719" cy="45719"/>
            </a:xfrm>
            <a:prstGeom prst="ellipse">
              <a:avLst/>
            </a:prstGeom>
            <a:solidFill>
              <a:srgbClr val="FF9999"/>
            </a:solidFill>
            <a:ln>
              <a:solidFill>
                <a:srgbClr val="FF9933"/>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700EEB09-4697-4763-8DC0-DEF7908C6632}"/>
                </a:ext>
              </a:extLst>
            </p:cNvPr>
            <p:cNvCxnSpPr>
              <a:cxnSpLocks/>
            </p:cNvCxnSpPr>
            <p:nvPr/>
          </p:nvCxnSpPr>
          <p:spPr>
            <a:xfrm flipV="1">
              <a:off x="972083" y="3705521"/>
              <a:ext cx="990111" cy="2117"/>
            </a:xfrm>
            <a:prstGeom prst="line">
              <a:avLst/>
            </a:prstGeom>
            <a:ln w="15875">
              <a:solidFill>
                <a:srgbClr val="FF9933"/>
              </a:solidFill>
              <a:prstDash val="sysDot"/>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065A55E6-96C7-4932-BD0A-AD9051C40A4D}"/>
                </a:ext>
              </a:extLst>
            </p:cNvPr>
            <p:cNvSpPr txBox="1"/>
            <p:nvPr/>
          </p:nvSpPr>
          <p:spPr>
            <a:xfrm>
              <a:off x="972083" y="3720595"/>
              <a:ext cx="543788"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KEDAH</a:t>
              </a:r>
            </a:p>
          </p:txBody>
        </p:sp>
        <p:sp>
          <p:nvSpPr>
            <p:cNvPr id="95" name="Oval 94">
              <a:extLst>
                <a:ext uri="{FF2B5EF4-FFF2-40B4-BE49-F238E27FC236}">
                  <a16:creationId xmlns:a16="http://schemas.microsoft.com/office/drawing/2014/main" id="{493B951B-9801-487F-9AD6-A920B09E2C9E}"/>
                </a:ext>
              </a:extLst>
            </p:cNvPr>
            <p:cNvSpPr/>
            <p:nvPr/>
          </p:nvSpPr>
          <p:spPr>
            <a:xfrm>
              <a:off x="3256474" y="3036242"/>
              <a:ext cx="45719" cy="45719"/>
            </a:xfrm>
            <a:prstGeom prst="ellipse">
              <a:avLst/>
            </a:prstGeom>
            <a:solidFill>
              <a:srgbClr val="CC3300"/>
            </a:solidFill>
            <a:ln>
              <a:solidFill>
                <a:srgbClr val="CC33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E807973B-6149-4DFC-A8CC-6288D0297C91}"/>
                </a:ext>
              </a:extLst>
            </p:cNvPr>
            <p:cNvCxnSpPr>
              <a:cxnSpLocks/>
            </p:cNvCxnSpPr>
            <p:nvPr/>
          </p:nvCxnSpPr>
          <p:spPr>
            <a:xfrm>
              <a:off x="3280422" y="3570656"/>
              <a:ext cx="1083801" cy="0"/>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sp>
          <p:nvSpPr>
            <p:cNvPr id="97" name="TextBox 96">
              <a:extLst>
                <a:ext uri="{FF2B5EF4-FFF2-40B4-BE49-F238E27FC236}">
                  <a16:creationId xmlns:a16="http://schemas.microsoft.com/office/drawing/2014/main" id="{391E1F17-2BFC-497A-A2FF-BE7E128859FC}"/>
                </a:ext>
              </a:extLst>
            </p:cNvPr>
            <p:cNvSpPr txBox="1"/>
            <p:nvPr/>
          </p:nvSpPr>
          <p:spPr>
            <a:xfrm>
              <a:off x="3810637" y="3576076"/>
              <a:ext cx="547454"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PHAN THIET</a:t>
              </a:r>
            </a:p>
          </p:txBody>
        </p:sp>
        <p:sp>
          <p:nvSpPr>
            <p:cNvPr id="98" name="TextBox 97">
              <a:extLst>
                <a:ext uri="{FF2B5EF4-FFF2-40B4-BE49-F238E27FC236}">
                  <a16:creationId xmlns:a16="http://schemas.microsoft.com/office/drawing/2014/main" id="{C7EE2CA9-EB28-4A8F-A8F8-9850D9E04E46}"/>
                </a:ext>
              </a:extLst>
            </p:cNvPr>
            <p:cNvSpPr txBox="1"/>
            <p:nvPr/>
          </p:nvSpPr>
          <p:spPr>
            <a:xfrm>
              <a:off x="3917845" y="3076635"/>
              <a:ext cx="543788"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GIA NGHIA</a:t>
              </a:r>
            </a:p>
          </p:txBody>
        </p:sp>
        <p:cxnSp>
          <p:nvCxnSpPr>
            <p:cNvPr id="99" name="Straight Connector 98">
              <a:extLst>
                <a:ext uri="{FF2B5EF4-FFF2-40B4-BE49-F238E27FC236}">
                  <a16:creationId xmlns:a16="http://schemas.microsoft.com/office/drawing/2014/main" id="{EAB8245E-CDF9-4DEC-BAEF-462C5D7A419F}"/>
                </a:ext>
              </a:extLst>
            </p:cNvPr>
            <p:cNvCxnSpPr>
              <a:cxnSpLocks/>
            </p:cNvCxnSpPr>
            <p:nvPr/>
          </p:nvCxnSpPr>
          <p:spPr>
            <a:xfrm flipH="1" flipV="1">
              <a:off x="3275465" y="3081962"/>
              <a:ext cx="9043" cy="492213"/>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sp>
          <p:nvSpPr>
            <p:cNvPr id="100" name="Oval 99">
              <a:extLst>
                <a:ext uri="{FF2B5EF4-FFF2-40B4-BE49-F238E27FC236}">
                  <a16:creationId xmlns:a16="http://schemas.microsoft.com/office/drawing/2014/main" id="{56DE3931-4887-49BE-9408-35CBF5C2F09D}"/>
                </a:ext>
              </a:extLst>
            </p:cNvPr>
            <p:cNvSpPr/>
            <p:nvPr/>
          </p:nvSpPr>
          <p:spPr>
            <a:xfrm>
              <a:off x="3352143" y="2953646"/>
              <a:ext cx="45719" cy="45719"/>
            </a:xfrm>
            <a:prstGeom prst="ellipse">
              <a:avLst/>
            </a:prstGeom>
            <a:solidFill>
              <a:srgbClr val="CC3300"/>
            </a:solidFill>
            <a:ln>
              <a:solidFill>
                <a:srgbClr val="CC33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5BD2AA76-8759-41E1-960E-5B171907D7A5}"/>
                </a:ext>
              </a:extLst>
            </p:cNvPr>
            <p:cNvCxnSpPr>
              <a:cxnSpLocks/>
            </p:cNvCxnSpPr>
            <p:nvPr/>
          </p:nvCxnSpPr>
          <p:spPr>
            <a:xfrm flipV="1">
              <a:off x="3375900" y="2989938"/>
              <a:ext cx="1" cy="252947"/>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9A19D7CF-DC65-4D41-9308-33333121C789}"/>
                </a:ext>
              </a:extLst>
            </p:cNvPr>
            <p:cNvCxnSpPr>
              <a:cxnSpLocks/>
            </p:cNvCxnSpPr>
            <p:nvPr/>
          </p:nvCxnSpPr>
          <p:spPr>
            <a:xfrm>
              <a:off x="3378357" y="3240343"/>
              <a:ext cx="989952" cy="0"/>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EF17621A-4359-4AA2-A0F1-87DDACBDB00F}"/>
                </a:ext>
              </a:extLst>
            </p:cNvPr>
            <p:cNvSpPr txBox="1"/>
            <p:nvPr/>
          </p:nvSpPr>
          <p:spPr>
            <a:xfrm>
              <a:off x="3816616" y="3253961"/>
              <a:ext cx="547454"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PHAN RANG</a:t>
              </a:r>
            </a:p>
          </p:txBody>
        </p:sp>
        <p:sp>
          <p:nvSpPr>
            <p:cNvPr id="104" name="Oval 103">
              <a:extLst>
                <a:ext uri="{FF2B5EF4-FFF2-40B4-BE49-F238E27FC236}">
                  <a16:creationId xmlns:a16="http://schemas.microsoft.com/office/drawing/2014/main" id="{6B33B5EE-9A4C-40E4-BF62-C643DA02F7D0}"/>
                </a:ext>
              </a:extLst>
            </p:cNvPr>
            <p:cNvSpPr/>
            <p:nvPr/>
          </p:nvSpPr>
          <p:spPr>
            <a:xfrm>
              <a:off x="2342322" y="2609270"/>
              <a:ext cx="45719" cy="45719"/>
            </a:xfrm>
            <a:prstGeom prst="ellipse">
              <a:avLst/>
            </a:prstGeom>
            <a:solidFill>
              <a:srgbClr val="008080"/>
            </a:solidFill>
            <a:ln>
              <a:solidFill>
                <a:srgbClr val="00808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8EBC8D85-41E8-40D2-B3A6-F8B28B6616D2}"/>
                </a:ext>
              </a:extLst>
            </p:cNvPr>
            <p:cNvCxnSpPr>
              <a:cxnSpLocks/>
            </p:cNvCxnSpPr>
            <p:nvPr/>
          </p:nvCxnSpPr>
          <p:spPr>
            <a:xfrm flipV="1">
              <a:off x="475391" y="2635865"/>
              <a:ext cx="1913527" cy="21571"/>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7DCF9F1A-D43D-4138-8B3F-D0DAF0714BC3}"/>
                </a:ext>
              </a:extLst>
            </p:cNvPr>
            <p:cNvSpPr txBox="1"/>
            <p:nvPr/>
          </p:nvSpPr>
          <p:spPr>
            <a:xfrm>
              <a:off x="462459" y="2685338"/>
              <a:ext cx="547455"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POIPET</a:t>
              </a:r>
            </a:p>
          </p:txBody>
        </p:sp>
        <p:sp>
          <p:nvSpPr>
            <p:cNvPr id="107" name="Oval 106">
              <a:extLst>
                <a:ext uri="{FF2B5EF4-FFF2-40B4-BE49-F238E27FC236}">
                  <a16:creationId xmlns:a16="http://schemas.microsoft.com/office/drawing/2014/main" id="{0798E511-6A00-43E3-9C7A-F937582111B6}"/>
                </a:ext>
              </a:extLst>
            </p:cNvPr>
            <p:cNvSpPr/>
            <p:nvPr/>
          </p:nvSpPr>
          <p:spPr>
            <a:xfrm>
              <a:off x="2852062" y="2993439"/>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23360589-DDF0-4F73-AE3D-0E7DED8E4AC6}"/>
                </a:ext>
              </a:extLst>
            </p:cNvPr>
            <p:cNvCxnSpPr>
              <a:cxnSpLocks/>
            </p:cNvCxnSpPr>
            <p:nvPr/>
          </p:nvCxnSpPr>
          <p:spPr>
            <a:xfrm flipV="1">
              <a:off x="2872461" y="3046736"/>
              <a:ext cx="0" cy="400152"/>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ED990E81-C5F0-494D-B329-E57AEF82E28A}"/>
                </a:ext>
              </a:extLst>
            </p:cNvPr>
            <p:cNvSpPr txBox="1"/>
            <p:nvPr/>
          </p:nvSpPr>
          <p:spPr>
            <a:xfrm>
              <a:off x="524596" y="3485555"/>
              <a:ext cx="547455"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BAVET</a:t>
              </a:r>
            </a:p>
          </p:txBody>
        </p:sp>
        <p:sp>
          <p:nvSpPr>
            <p:cNvPr id="110" name="Oval 109">
              <a:extLst>
                <a:ext uri="{FF2B5EF4-FFF2-40B4-BE49-F238E27FC236}">
                  <a16:creationId xmlns:a16="http://schemas.microsoft.com/office/drawing/2014/main" id="{BD49BF41-AE59-4401-93D9-68C59BEBC620}"/>
                </a:ext>
              </a:extLst>
            </p:cNvPr>
            <p:cNvSpPr/>
            <p:nvPr/>
          </p:nvSpPr>
          <p:spPr>
            <a:xfrm>
              <a:off x="2581552" y="3134409"/>
              <a:ext cx="45719" cy="45719"/>
            </a:xfrm>
            <a:prstGeom prst="ellipse">
              <a:avLst/>
            </a:prstGeom>
            <a:solidFill>
              <a:schemeClr val="accent6">
                <a:lumMod val="75000"/>
              </a:schemeClr>
            </a:solidFill>
            <a:ln>
              <a:solidFill>
                <a:schemeClr val="accent6">
                  <a:lumMod val="75000"/>
                </a:schemeClr>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61541CB6-F410-496A-B98B-104E15DF7D35}"/>
                </a:ext>
              </a:extLst>
            </p:cNvPr>
            <p:cNvCxnSpPr>
              <a:cxnSpLocks/>
            </p:cNvCxnSpPr>
            <p:nvPr/>
          </p:nvCxnSpPr>
          <p:spPr>
            <a:xfrm flipV="1">
              <a:off x="482712" y="3272381"/>
              <a:ext cx="2101136" cy="17353"/>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5951E72F-833E-49FC-ACE2-81804A0C3376}"/>
                </a:ext>
              </a:extLst>
            </p:cNvPr>
            <p:cNvCxnSpPr>
              <a:cxnSpLocks/>
            </p:cNvCxnSpPr>
            <p:nvPr/>
          </p:nvCxnSpPr>
          <p:spPr>
            <a:xfrm flipV="1">
              <a:off x="2601593" y="3188994"/>
              <a:ext cx="0" cy="82057"/>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sp>
          <p:nvSpPr>
            <p:cNvPr id="113" name="TextBox 112">
              <a:extLst>
                <a:ext uri="{FF2B5EF4-FFF2-40B4-BE49-F238E27FC236}">
                  <a16:creationId xmlns:a16="http://schemas.microsoft.com/office/drawing/2014/main" id="{CA06E019-E584-4E1D-8DC5-2755D8530ED9}"/>
                </a:ext>
              </a:extLst>
            </p:cNvPr>
            <p:cNvSpPr txBox="1"/>
            <p:nvPr/>
          </p:nvSpPr>
          <p:spPr>
            <a:xfrm>
              <a:off x="507079" y="3333566"/>
              <a:ext cx="547455"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KAMPOT</a:t>
              </a:r>
            </a:p>
          </p:txBody>
        </p:sp>
        <p:sp>
          <p:nvSpPr>
            <p:cNvPr id="114" name="Oval 113">
              <a:extLst>
                <a:ext uri="{FF2B5EF4-FFF2-40B4-BE49-F238E27FC236}">
                  <a16:creationId xmlns:a16="http://schemas.microsoft.com/office/drawing/2014/main" id="{4F4EA7CF-4CE0-4F85-A290-05C5DAAD97B1}"/>
                </a:ext>
              </a:extLst>
            </p:cNvPr>
            <p:cNvSpPr/>
            <p:nvPr/>
          </p:nvSpPr>
          <p:spPr>
            <a:xfrm>
              <a:off x="5008946" y="4587332"/>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E1FB3D1D-86D0-4287-8BF0-5E91DE277837}"/>
                </a:ext>
              </a:extLst>
            </p:cNvPr>
            <p:cNvCxnSpPr>
              <a:cxnSpLocks/>
            </p:cNvCxnSpPr>
            <p:nvPr/>
          </p:nvCxnSpPr>
          <p:spPr>
            <a:xfrm>
              <a:off x="5012040" y="4428527"/>
              <a:ext cx="2734908" cy="13146"/>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81923895-0A75-4597-A47F-21FA50515109}"/>
                </a:ext>
              </a:extLst>
            </p:cNvPr>
            <p:cNvCxnSpPr>
              <a:cxnSpLocks/>
            </p:cNvCxnSpPr>
            <p:nvPr/>
          </p:nvCxnSpPr>
          <p:spPr>
            <a:xfrm flipV="1">
              <a:off x="5025860" y="4427935"/>
              <a:ext cx="0" cy="140376"/>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119" name="TextBox 118">
              <a:extLst>
                <a:ext uri="{FF2B5EF4-FFF2-40B4-BE49-F238E27FC236}">
                  <a16:creationId xmlns:a16="http://schemas.microsoft.com/office/drawing/2014/main" id="{2FD7BCFD-0C1B-4C80-8D57-D8CD5E9819A6}"/>
                </a:ext>
              </a:extLst>
            </p:cNvPr>
            <p:cNvSpPr txBox="1"/>
            <p:nvPr/>
          </p:nvSpPr>
          <p:spPr>
            <a:xfrm>
              <a:off x="6899586" y="4451957"/>
              <a:ext cx="827114"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CENTRAL SULAWESI</a:t>
              </a:r>
            </a:p>
          </p:txBody>
        </p:sp>
        <p:sp>
          <p:nvSpPr>
            <p:cNvPr id="120" name="Oval 119">
              <a:extLst>
                <a:ext uri="{FF2B5EF4-FFF2-40B4-BE49-F238E27FC236}">
                  <a16:creationId xmlns:a16="http://schemas.microsoft.com/office/drawing/2014/main" id="{2CDB63EC-698C-45C3-B5FB-C08F49C7BE73}"/>
                </a:ext>
              </a:extLst>
            </p:cNvPr>
            <p:cNvSpPr/>
            <p:nvPr/>
          </p:nvSpPr>
          <p:spPr>
            <a:xfrm>
              <a:off x="2663907" y="2984730"/>
              <a:ext cx="45719" cy="45719"/>
            </a:xfrm>
            <a:prstGeom prst="ellipse">
              <a:avLst/>
            </a:prstGeom>
            <a:solidFill>
              <a:srgbClr val="008080"/>
            </a:solidFill>
            <a:ln>
              <a:solidFill>
                <a:srgbClr val="00808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67637516-E865-4EF4-8A50-E0071A839AE3}"/>
                </a:ext>
              </a:extLst>
            </p:cNvPr>
            <p:cNvCxnSpPr>
              <a:cxnSpLocks/>
            </p:cNvCxnSpPr>
            <p:nvPr/>
          </p:nvCxnSpPr>
          <p:spPr>
            <a:xfrm flipV="1">
              <a:off x="499078" y="3433609"/>
              <a:ext cx="2348971" cy="13279"/>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ED0278F3-6A05-44D0-AA1D-4E8CB2CC0A76}"/>
                </a:ext>
              </a:extLst>
            </p:cNvPr>
            <p:cNvCxnSpPr>
              <a:cxnSpLocks/>
            </p:cNvCxnSpPr>
            <p:nvPr/>
          </p:nvCxnSpPr>
          <p:spPr>
            <a:xfrm flipV="1">
              <a:off x="447812" y="3099807"/>
              <a:ext cx="2238738" cy="21355"/>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1ED61B5D-C8BC-41CD-8E5E-F373A3D5D01C}"/>
                </a:ext>
              </a:extLst>
            </p:cNvPr>
            <p:cNvCxnSpPr>
              <a:cxnSpLocks/>
            </p:cNvCxnSpPr>
            <p:nvPr/>
          </p:nvCxnSpPr>
          <p:spPr>
            <a:xfrm flipV="1">
              <a:off x="2686767" y="3031217"/>
              <a:ext cx="0" cy="68589"/>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sp>
          <p:nvSpPr>
            <p:cNvPr id="124" name="TextBox 123">
              <a:extLst>
                <a:ext uri="{FF2B5EF4-FFF2-40B4-BE49-F238E27FC236}">
                  <a16:creationId xmlns:a16="http://schemas.microsoft.com/office/drawing/2014/main" id="{62C34D29-F075-4CDF-ABE3-49D1462B8591}"/>
                </a:ext>
              </a:extLst>
            </p:cNvPr>
            <p:cNvSpPr txBox="1"/>
            <p:nvPr/>
          </p:nvSpPr>
          <p:spPr>
            <a:xfrm>
              <a:off x="482712" y="3159296"/>
              <a:ext cx="543788"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PHNOM PENH</a:t>
              </a:r>
            </a:p>
          </p:txBody>
        </p:sp>
        <p:sp>
          <p:nvSpPr>
            <p:cNvPr id="125" name="TextBox 124">
              <a:extLst>
                <a:ext uri="{FF2B5EF4-FFF2-40B4-BE49-F238E27FC236}">
                  <a16:creationId xmlns:a16="http://schemas.microsoft.com/office/drawing/2014/main" id="{CF869D0D-A5B1-4640-8DD1-8A01016B5E2A}"/>
                </a:ext>
              </a:extLst>
            </p:cNvPr>
            <p:cNvSpPr txBox="1"/>
            <p:nvPr/>
          </p:nvSpPr>
          <p:spPr>
            <a:xfrm>
              <a:off x="961138" y="1577158"/>
              <a:ext cx="920943" cy="261610"/>
            </a:xfrm>
            <a:prstGeom prst="rect">
              <a:avLst/>
            </a:prstGeom>
            <a:noFill/>
          </p:spPr>
          <p:txBody>
            <a:bodyPr wrap="square" rtlCol="0">
              <a:spAutoFit/>
            </a:bodyPr>
            <a:lstStyle/>
            <a:p>
              <a:r>
                <a:rPr lang="en-US" sz="1100" i="1">
                  <a:solidFill>
                    <a:srgbClr val="FF3399"/>
                  </a:solidFill>
                  <a:latin typeface="Segoe UI" panose="020B0502040204020203" pitchFamily="34" charset="0"/>
                  <a:cs typeface="Segoe UI" panose="020B0502040204020203" pitchFamily="34" charset="0"/>
                </a:rPr>
                <a:t>Myanmar</a:t>
              </a:r>
            </a:p>
          </p:txBody>
        </p:sp>
        <p:sp>
          <p:nvSpPr>
            <p:cNvPr id="126" name="TextBox 125">
              <a:extLst>
                <a:ext uri="{FF2B5EF4-FFF2-40B4-BE49-F238E27FC236}">
                  <a16:creationId xmlns:a16="http://schemas.microsoft.com/office/drawing/2014/main" id="{ECEB6C60-F731-4AC1-918D-0E0C61F544C9}"/>
                </a:ext>
              </a:extLst>
            </p:cNvPr>
            <p:cNvSpPr txBox="1"/>
            <p:nvPr/>
          </p:nvSpPr>
          <p:spPr>
            <a:xfrm>
              <a:off x="5426572" y="2164429"/>
              <a:ext cx="1269629" cy="261610"/>
            </a:xfrm>
            <a:prstGeom prst="rect">
              <a:avLst/>
            </a:prstGeom>
            <a:noFill/>
          </p:spPr>
          <p:txBody>
            <a:bodyPr wrap="square" rtlCol="0">
              <a:spAutoFit/>
            </a:bodyPr>
            <a:lstStyle>
              <a:defPPr>
                <a:defRPr lang="en-US"/>
              </a:defPPr>
              <a:lvl1pPr>
                <a:defRPr sz="800" i="1">
                  <a:solidFill>
                    <a:schemeClr val="bg1">
                      <a:lumMod val="50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100">
                  <a:solidFill>
                    <a:schemeClr val="accent6">
                      <a:lumMod val="75000"/>
                    </a:schemeClr>
                  </a:solidFill>
                  <a:latin typeface="Segoe UI" panose="020B0502040204020203" pitchFamily="34" charset="0"/>
                  <a:cs typeface="Segoe UI" panose="020B0502040204020203" pitchFamily="34" charset="0"/>
                </a:rPr>
                <a:t>Philippines</a:t>
              </a:r>
            </a:p>
          </p:txBody>
        </p:sp>
        <p:sp>
          <p:nvSpPr>
            <p:cNvPr id="127" name="TextBox 126">
              <a:extLst>
                <a:ext uri="{FF2B5EF4-FFF2-40B4-BE49-F238E27FC236}">
                  <a16:creationId xmlns:a16="http://schemas.microsoft.com/office/drawing/2014/main" id="{A8449266-6103-4717-8EF0-8A2F7510B176}"/>
                </a:ext>
              </a:extLst>
            </p:cNvPr>
            <p:cNvSpPr txBox="1"/>
            <p:nvPr/>
          </p:nvSpPr>
          <p:spPr>
            <a:xfrm>
              <a:off x="3338722" y="5079563"/>
              <a:ext cx="1111057" cy="261610"/>
            </a:xfrm>
            <a:prstGeom prst="rect">
              <a:avLst/>
            </a:prstGeom>
            <a:noFill/>
          </p:spPr>
          <p:txBody>
            <a:bodyPr wrap="square" rtlCol="0">
              <a:spAutoFit/>
            </a:bodyPr>
            <a:lstStyle/>
            <a:p>
              <a:r>
                <a:rPr lang="en-US" sz="1100" i="1">
                  <a:solidFill>
                    <a:srgbClr val="669900"/>
                  </a:solidFill>
                  <a:latin typeface="Segoe UI" panose="020B0502040204020203" pitchFamily="34" charset="0"/>
                  <a:cs typeface="Segoe UI" panose="020B0502040204020203" pitchFamily="34" charset="0"/>
                </a:rPr>
                <a:t>Indonesia</a:t>
              </a:r>
            </a:p>
          </p:txBody>
        </p:sp>
        <p:sp>
          <p:nvSpPr>
            <p:cNvPr id="128" name="TextBox 127">
              <a:extLst>
                <a:ext uri="{FF2B5EF4-FFF2-40B4-BE49-F238E27FC236}">
                  <a16:creationId xmlns:a16="http://schemas.microsoft.com/office/drawing/2014/main" id="{FE94D5CD-9641-4045-B951-2C742F94C0C5}"/>
                </a:ext>
              </a:extLst>
            </p:cNvPr>
            <p:cNvSpPr txBox="1"/>
            <p:nvPr/>
          </p:nvSpPr>
          <p:spPr>
            <a:xfrm>
              <a:off x="3082753" y="2693963"/>
              <a:ext cx="758440" cy="253916"/>
            </a:xfrm>
            <a:prstGeom prst="rect">
              <a:avLst/>
            </a:prstGeom>
            <a:noFill/>
          </p:spPr>
          <p:txBody>
            <a:bodyPr wrap="square" rtlCol="0">
              <a:spAutoFit/>
            </a:bodyPr>
            <a:lstStyle/>
            <a:p>
              <a:r>
                <a:rPr lang="en-US" sz="1050" i="1">
                  <a:solidFill>
                    <a:srgbClr val="CC3300"/>
                  </a:solidFill>
                  <a:latin typeface="Segoe UI" panose="020B0502040204020203" pitchFamily="34" charset="0"/>
                  <a:cs typeface="Segoe UI" panose="020B0502040204020203" pitchFamily="34" charset="0"/>
                </a:rPr>
                <a:t>Vietnam</a:t>
              </a:r>
            </a:p>
          </p:txBody>
        </p:sp>
        <p:sp>
          <p:nvSpPr>
            <p:cNvPr id="129" name="TextBox 128">
              <a:extLst>
                <a:ext uri="{FF2B5EF4-FFF2-40B4-BE49-F238E27FC236}">
                  <a16:creationId xmlns:a16="http://schemas.microsoft.com/office/drawing/2014/main" id="{0F2FBE44-D07B-486A-A2DC-A7EA297A86DF}"/>
                </a:ext>
              </a:extLst>
            </p:cNvPr>
            <p:cNvSpPr txBox="1"/>
            <p:nvPr/>
          </p:nvSpPr>
          <p:spPr>
            <a:xfrm>
              <a:off x="2054813" y="2081891"/>
              <a:ext cx="952526" cy="261610"/>
            </a:xfrm>
            <a:prstGeom prst="rect">
              <a:avLst/>
            </a:prstGeom>
            <a:noFill/>
          </p:spPr>
          <p:txBody>
            <a:bodyPr wrap="square" rtlCol="0">
              <a:spAutoFit/>
            </a:bodyPr>
            <a:lstStyle/>
            <a:p>
              <a:r>
                <a:rPr lang="en-US" sz="1100" i="1">
                  <a:solidFill>
                    <a:srgbClr val="0099FF"/>
                  </a:solidFill>
                  <a:latin typeface="Segoe UI" panose="020B0502040204020203" pitchFamily="34" charset="0"/>
                  <a:cs typeface="Segoe UI" panose="020B0502040204020203" pitchFamily="34" charset="0"/>
                </a:rPr>
                <a:t>Lao PDR</a:t>
              </a:r>
            </a:p>
          </p:txBody>
        </p:sp>
        <p:sp>
          <p:nvSpPr>
            <p:cNvPr id="130" name="TextBox 129">
              <a:extLst>
                <a:ext uri="{FF2B5EF4-FFF2-40B4-BE49-F238E27FC236}">
                  <a16:creationId xmlns:a16="http://schemas.microsoft.com/office/drawing/2014/main" id="{88BA6AD0-2493-496E-A52F-4082AEF6DF61}"/>
                </a:ext>
              </a:extLst>
            </p:cNvPr>
            <p:cNvSpPr txBox="1"/>
            <p:nvPr/>
          </p:nvSpPr>
          <p:spPr>
            <a:xfrm>
              <a:off x="2324427" y="2517626"/>
              <a:ext cx="977619" cy="261610"/>
            </a:xfrm>
            <a:prstGeom prst="rect">
              <a:avLst/>
            </a:prstGeom>
            <a:noFill/>
          </p:spPr>
          <p:txBody>
            <a:bodyPr wrap="square" rtlCol="0">
              <a:spAutoFit/>
            </a:bodyPr>
            <a:lstStyle/>
            <a:p>
              <a:r>
                <a:rPr lang="en-US" sz="1100" i="1">
                  <a:solidFill>
                    <a:srgbClr val="008080"/>
                  </a:solidFill>
                  <a:latin typeface="Segoe UI" panose="020B0502040204020203" pitchFamily="34" charset="0"/>
                  <a:cs typeface="Segoe UI" panose="020B0502040204020203" pitchFamily="34" charset="0"/>
                </a:rPr>
                <a:t>Cambodia</a:t>
              </a:r>
            </a:p>
          </p:txBody>
        </p:sp>
        <p:sp>
          <p:nvSpPr>
            <p:cNvPr id="131" name="TextBox 130">
              <a:extLst>
                <a:ext uri="{FF2B5EF4-FFF2-40B4-BE49-F238E27FC236}">
                  <a16:creationId xmlns:a16="http://schemas.microsoft.com/office/drawing/2014/main" id="{266EE4FF-67FE-45DD-A2B9-029B3A8180AD}"/>
                </a:ext>
              </a:extLst>
            </p:cNvPr>
            <p:cNvSpPr txBox="1"/>
            <p:nvPr/>
          </p:nvSpPr>
          <p:spPr>
            <a:xfrm>
              <a:off x="1882081" y="3856306"/>
              <a:ext cx="758440" cy="261610"/>
            </a:xfrm>
            <a:prstGeom prst="rect">
              <a:avLst/>
            </a:prstGeom>
            <a:noFill/>
          </p:spPr>
          <p:txBody>
            <a:bodyPr wrap="square" rtlCol="0">
              <a:spAutoFit/>
            </a:bodyPr>
            <a:lstStyle/>
            <a:p>
              <a:r>
                <a:rPr lang="en-US" sz="1100" i="1">
                  <a:solidFill>
                    <a:srgbClr val="FF9933"/>
                  </a:solidFill>
                  <a:latin typeface="Segoe UI" panose="020B0502040204020203" pitchFamily="34" charset="0"/>
                  <a:cs typeface="Segoe UI" panose="020B0502040204020203" pitchFamily="34" charset="0"/>
                </a:rPr>
                <a:t>Malaysia</a:t>
              </a:r>
            </a:p>
          </p:txBody>
        </p:sp>
        <p:cxnSp>
          <p:nvCxnSpPr>
            <p:cNvPr id="132" name="Straight Connector 131">
              <a:extLst>
                <a:ext uri="{FF2B5EF4-FFF2-40B4-BE49-F238E27FC236}">
                  <a16:creationId xmlns:a16="http://schemas.microsoft.com/office/drawing/2014/main" id="{D6407B80-53AB-4A20-95C8-0D65B5C6332C}"/>
                </a:ext>
              </a:extLst>
            </p:cNvPr>
            <p:cNvCxnSpPr>
              <a:cxnSpLocks/>
            </p:cNvCxnSpPr>
            <p:nvPr/>
          </p:nvCxnSpPr>
          <p:spPr>
            <a:xfrm>
              <a:off x="5228808" y="2498650"/>
              <a:ext cx="2572445" cy="33235"/>
            </a:xfrm>
            <a:prstGeom prst="line">
              <a:avLst/>
            </a:prstGeom>
            <a:ln w="15875">
              <a:solidFill>
                <a:schemeClr val="accent6">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33" name="Oval 132">
              <a:extLst>
                <a:ext uri="{FF2B5EF4-FFF2-40B4-BE49-F238E27FC236}">
                  <a16:creationId xmlns:a16="http://schemas.microsoft.com/office/drawing/2014/main" id="{5DBFDF8B-4447-430F-8F1F-E8BF8E12A0CE}"/>
                </a:ext>
              </a:extLst>
            </p:cNvPr>
            <p:cNvSpPr/>
            <p:nvPr/>
          </p:nvSpPr>
          <p:spPr>
            <a:xfrm>
              <a:off x="3235342" y="2326572"/>
              <a:ext cx="45719" cy="45719"/>
            </a:xfrm>
            <a:prstGeom prst="ellipse">
              <a:avLst/>
            </a:prstGeom>
            <a:solidFill>
              <a:srgbClr val="CC3300"/>
            </a:solidFill>
            <a:ln>
              <a:solidFill>
                <a:srgbClr val="CC33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C640EDB7-0E1D-4C69-8719-29610E6BF30C}"/>
                </a:ext>
              </a:extLst>
            </p:cNvPr>
            <p:cNvCxnSpPr>
              <a:cxnSpLocks/>
            </p:cNvCxnSpPr>
            <p:nvPr/>
          </p:nvCxnSpPr>
          <p:spPr>
            <a:xfrm>
              <a:off x="3252037" y="2710052"/>
              <a:ext cx="1101404" cy="0"/>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sp>
          <p:nvSpPr>
            <p:cNvPr id="135" name="TextBox 134">
              <a:extLst>
                <a:ext uri="{FF2B5EF4-FFF2-40B4-BE49-F238E27FC236}">
                  <a16:creationId xmlns:a16="http://schemas.microsoft.com/office/drawing/2014/main" id="{E7D8E0C5-048D-404A-A0C7-228F1E9A7FDB}"/>
                </a:ext>
              </a:extLst>
            </p:cNvPr>
            <p:cNvSpPr txBox="1"/>
            <p:nvPr/>
          </p:nvSpPr>
          <p:spPr>
            <a:xfrm>
              <a:off x="3981045" y="2726411"/>
              <a:ext cx="264340"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HUE</a:t>
              </a:r>
            </a:p>
          </p:txBody>
        </p:sp>
        <p:sp>
          <p:nvSpPr>
            <p:cNvPr id="136" name="Oval 135">
              <a:extLst>
                <a:ext uri="{FF2B5EF4-FFF2-40B4-BE49-F238E27FC236}">
                  <a16:creationId xmlns:a16="http://schemas.microsoft.com/office/drawing/2014/main" id="{0F1A46F9-0108-4AA2-AB3E-58D9D9AA635C}"/>
                </a:ext>
              </a:extLst>
            </p:cNvPr>
            <p:cNvSpPr/>
            <p:nvPr/>
          </p:nvSpPr>
          <p:spPr>
            <a:xfrm>
              <a:off x="3189154" y="5373644"/>
              <a:ext cx="45719" cy="45719"/>
            </a:xfrm>
            <a:prstGeom prst="ellipse">
              <a:avLst/>
            </a:prstGeom>
            <a:solidFill>
              <a:srgbClr val="669900"/>
            </a:solidFill>
            <a:ln>
              <a:solidFill>
                <a:srgbClr val="6699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54F4495C-3F6A-4D3F-9602-858E162C181B}"/>
                </a:ext>
              </a:extLst>
            </p:cNvPr>
            <p:cNvCxnSpPr>
              <a:cxnSpLocks/>
            </p:cNvCxnSpPr>
            <p:nvPr/>
          </p:nvCxnSpPr>
          <p:spPr>
            <a:xfrm flipV="1">
              <a:off x="3212013" y="5417070"/>
              <a:ext cx="1" cy="117157"/>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11F8F6AD-5347-405D-B041-D9A22D8F7F1B}"/>
                </a:ext>
              </a:extLst>
            </p:cNvPr>
            <p:cNvCxnSpPr>
              <a:cxnSpLocks/>
            </p:cNvCxnSpPr>
            <p:nvPr/>
          </p:nvCxnSpPr>
          <p:spPr>
            <a:xfrm flipV="1">
              <a:off x="800101" y="5541937"/>
              <a:ext cx="2411912" cy="21762"/>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71F45B7D-EE55-4E1D-AFB8-BD5820A4C3E2}"/>
                </a:ext>
              </a:extLst>
            </p:cNvPr>
            <p:cNvSpPr txBox="1"/>
            <p:nvPr/>
          </p:nvSpPr>
          <p:spPr>
            <a:xfrm>
              <a:off x="798324" y="5598291"/>
              <a:ext cx="502909" cy="92333"/>
            </a:xfrm>
            <a:prstGeom prst="rect">
              <a:avLst/>
            </a:prstGeom>
            <a:noFill/>
          </p:spPr>
          <p:txBody>
            <a:bodyPr wrap="square" lIns="0" tIns="0" rIns="0" bIns="0" rtlCol="0">
              <a:spAutoFit/>
            </a:bodyPr>
            <a:lstStyle/>
            <a:p>
              <a:r>
                <a:rPr lang="en-US" sz="600">
                  <a:latin typeface="Arial" panose="020B0604020202020204" pitchFamily="34" charset="0"/>
                  <a:cs typeface="Arial" panose="020B0604020202020204" pitchFamily="34" charset="0"/>
                </a:rPr>
                <a:t>WEST JAVA</a:t>
              </a:r>
            </a:p>
          </p:txBody>
        </p:sp>
        <p:sp>
          <p:nvSpPr>
            <p:cNvPr id="140" name="Oval 139">
              <a:extLst>
                <a:ext uri="{FF2B5EF4-FFF2-40B4-BE49-F238E27FC236}">
                  <a16:creationId xmlns:a16="http://schemas.microsoft.com/office/drawing/2014/main" id="{2544F51A-C31D-45F8-BEBB-44EEF5EE70CB}"/>
                </a:ext>
              </a:extLst>
            </p:cNvPr>
            <p:cNvSpPr/>
            <p:nvPr/>
          </p:nvSpPr>
          <p:spPr>
            <a:xfrm>
              <a:off x="1246758" y="2310535"/>
              <a:ext cx="45719" cy="45719"/>
            </a:xfrm>
            <a:prstGeom prst="ellipse">
              <a:avLst/>
            </a:prstGeom>
            <a:solidFill>
              <a:srgbClr val="FF3399"/>
            </a:solidFill>
            <a:ln>
              <a:solidFill>
                <a:srgbClr val="990099"/>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8FA26AAF-3535-4CAB-9D0D-D7940D60381D}"/>
                </a:ext>
              </a:extLst>
            </p:cNvPr>
            <p:cNvSpPr/>
            <p:nvPr/>
          </p:nvSpPr>
          <p:spPr>
            <a:xfrm>
              <a:off x="3069563" y="3169381"/>
              <a:ext cx="45719" cy="45719"/>
            </a:xfrm>
            <a:prstGeom prst="ellipse">
              <a:avLst/>
            </a:prstGeom>
            <a:solidFill>
              <a:srgbClr val="FF6600"/>
            </a:solidFill>
            <a:ln>
              <a:solidFill>
                <a:srgbClr val="FF660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142" name="Oval 141">
              <a:extLst>
                <a:ext uri="{FF2B5EF4-FFF2-40B4-BE49-F238E27FC236}">
                  <a16:creationId xmlns:a16="http://schemas.microsoft.com/office/drawing/2014/main" id="{3B48ACB2-B17D-4291-9094-419B7D0FEE81}"/>
                </a:ext>
              </a:extLst>
            </p:cNvPr>
            <p:cNvSpPr/>
            <p:nvPr/>
          </p:nvSpPr>
          <p:spPr>
            <a:xfrm>
              <a:off x="6013169" y="5657469"/>
              <a:ext cx="45719" cy="45719"/>
            </a:xfrm>
            <a:prstGeom prst="ellipse">
              <a:avLst/>
            </a:prstGeom>
            <a:solidFill>
              <a:srgbClr val="7030A0"/>
            </a:solidFill>
            <a:ln>
              <a:solidFill>
                <a:srgbClr val="7030A0"/>
              </a:solidFill>
            </a:ln>
            <a:scene3d>
              <a:camera prst="perspectiveFront"/>
              <a:lightRig rig="twoPt" dir="tl"/>
            </a:scene3d>
            <a:sp3d extrusionH="12700" prstMaterial="softEdge">
              <a:bevelT w="25400"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D67E99B7-5AD2-46CE-A247-E81115D358DF}"/>
                </a:ext>
              </a:extLst>
            </p:cNvPr>
            <p:cNvCxnSpPr>
              <a:cxnSpLocks/>
            </p:cNvCxnSpPr>
            <p:nvPr/>
          </p:nvCxnSpPr>
          <p:spPr>
            <a:xfrm flipV="1">
              <a:off x="6050233" y="5781036"/>
              <a:ext cx="1302509" cy="1"/>
            </a:xfrm>
            <a:prstGeom prst="line">
              <a:avLst/>
            </a:prstGeom>
            <a:ln w="15875">
              <a:solidFill>
                <a:srgbClr val="7030A0"/>
              </a:solidFill>
              <a:prstDash val="sysDot"/>
            </a:ln>
          </p:spPr>
          <p:style>
            <a:lnRef idx="1">
              <a:schemeClr val="dk1"/>
            </a:lnRef>
            <a:fillRef idx="0">
              <a:schemeClr val="dk1"/>
            </a:fillRef>
            <a:effectRef idx="0">
              <a:schemeClr val="dk1"/>
            </a:effectRef>
            <a:fontRef idx="minor">
              <a:schemeClr val="tx1"/>
            </a:fontRef>
          </p:style>
        </p:cxnSp>
        <p:sp>
          <p:nvSpPr>
            <p:cNvPr id="144" name="TextBox 143">
              <a:extLst>
                <a:ext uri="{FF2B5EF4-FFF2-40B4-BE49-F238E27FC236}">
                  <a16:creationId xmlns:a16="http://schemas.microsoft.com/office/drawing/2014/main" id="{8143569E-2D6F-4B24-9EE2-9F9A56585FD6}"/>
                </a:ext>
              </a:extLst>
            </p:cNvPr>
            <p:cNvSpPr txBox="1"/>
            <p:nvPr/>
          </p:nvSpPr>
          <p:spPr>
            <a:xfrm>
              <a:off x="5854077" y="5816966"/>
              <a:ext cx="1054131" cy="261610"/>
            </a:xfrm>
            <a:prstGeom prst="rect">
              <a:avLst/>
            </a:prstGeom>
            <a:noFill/>
          </p:spPr>
          <p:txBody>
            <a:bodyPr wrap="square" rtlCol="0">
              <a:spAutoFit/>
            </a:bodyPr>
            <a:lstStyle/>
            <a:p>
              <a:r>
                <a:rPr lang="en-US" sz="1100" i="1">
                  <a:solidFill>
                    <a:srgbClr val="7030A0"/>
                  </a:solidFill>
                  <a:latin typeface="Segoe UI" panose="020B0502040204020203" pitchFamily="34" charset="0"/>
                  <a:cs typeface="Segoe UI" panose="020B0502040204020203" pitchFamily="34" charset="0"/>
                </a:rPr>
                <a:t>Timor </a:t>
              </a:r>
              <a:r>
                <a:rPr lang="en-US" sz="1100" i="1" err="1">
                  <a:solidFill>
                    <a:srgbClr val="7030A0"/>
                  </a:solidFill>
                  <a:latin typeface="Segoe UI" panose="020B0502040204020203" pitchFamily="34" charset="0"/>
                  <a:cs typeface="Segoe UI" panose="020B0502040204020203" pitchFamily="34" charset="0"/>
                </a:rPr>
                <a:t>Leste</a:t>
              </a:r>
              <a:endParaRPr lang="en-US" sz="1100" i="1">
                <a:solidFill>
                  <a:srgbClr val="7030A0"/>
                </a:solidFill>
                <a:latin typeface="Segoe UI" panose="020B0502040204020203" pitchFamily="34" charset="0"/>
                <a:cs typeface="Segoe UI" panose="020B0502040204020203" pitchFamily="34" charset="0"/>
              </a:endParaRPr>
            </a:p>
          </p:txBody>
        </p:sp>
        <p:sp>
          <p:nvSpPr>
            <p:cNvPr id="145" name="TextBox 144">
              <a:extLst>
                <a:ext uri="{FF2B5EF4-FFF2-40B4-BE49-F238E27FC236}">
                  <a16:creationId xmlns:a16="http://schemas.microsoft.com/office/drawing/2014/main" id="{0463CB73-26BA-4C72-9D28-CFAFD386AE26}"/>
                </a:ext>
              </a:extLst>
            </p:cNvPr>
            <p:cNvSpPr txBox="1"/>
            <p:nvPr/>
          </p:nvSpPr>
          <p:spPr>
            <a:xfrm>
              <a:off x="6813732" y="5790967"/>
              <a:ext cx="54559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SAME</a:t>
              </a:r>
            </a:p>
          </p:txBody>
        </p:sp>
        <p:sp>
          <p:nvSpPr>
            <p:cNvPr id="146" name="TextBox 145">
              <a:extLst>
                <a:ext uri="{FF2B5EF4-FFF2-40B4-BE49-F238E27FC236}">
                  <a16:creationId xmlns:a16="http://schemas.microsoft.com/office/drawing/2014/main" id="{9824FA0B-14BA-4C17-AF81-BEA55F2D4B0E}"/>
                </a:ext>
              </a:extLst>
            </p:cNvPr>
            <p:cNvSpPr txBox="1"/>
            <p:nvPr/>
          </p:nvSpPr>
          <p:spPr>
            <a:xfrm>
              <a:off x="6834165" y="5879034"/>
              <a:ext cx="54559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LOS PALOS</a:t>
              </a:r>
            </a:p>
          </p:txBody>
        </p:sp>
        <p:sp>
          <p:nvSpPr>
            <p:cNvPr id="147" name="TextBox 146">
              <a:extLst>
                <a:ext uri="{FF2B5EF4-FFF2-40B4-BE49-F238E27FC236}">
                  <a16:creationId xmlns:a16="http://schemas.microsoft.com/office/drawing/2014/main" id="{F97017EE-04B8-4B22-9D25-333A4153C2B7}"/>
                </a:ext>
              </a:extLst>
            </p:cNvPr>
            <p:cNvSpPr txBox="1"/>
            <p:nvPr/>
          </p:nvSpPr>
          <p:spPr>
            <a:xfrm>
              <a:off x="6822511" y="5975442"/>
              <a:ext cx="545595" cy="92333"/>
            </a:xfrm>
            <a:prstGeom prst="rect">
              <a:avLst/>
            </a:prstGeom>
            <a:noFill/>
          </p:spPr>
          <p:txBody>
            <a:bodyPr wrap="square" lIns="0" tIns="0" rIns="0" bIns="0" rtlCol="0">
              <a:spAutoFit/>
            </a:bodyPr>
            <a:lstStyle/>
            <a:p>
              <a:pPr algn="r"/>
              <a:r>
                <a:rPr lang="en-US" sz="600">
                  <a:latin typeface="Arial" panose="020B0604020202020204" pitchFamily="34" charset="0"/>
                  <a:cs typeface="Arial" panose="020B0604020202020204" pitchFamily="34" charset="0"/>
                </a:rPr>
                <a:t>VIQUEQUE</a:t>
              </a:r>
            </a:p>
          </p:txBody>
        </p:sp>
        <p:cxnSp>
          <p:nvCxnSpPr>
            <p:cNvPr id="148" name="Straight Connector 147">
              <a:extLst>
                <a:ext uri="{FF2B5EF4-FFF2-40B4-BE49-F238E27FC236}">
                  <a16:creationId xmlns:a16="http://schemas.microsoft.com/office/drawing/2014/main" id="{42498ECE-D1C3-4029-9468-2C2D0683A2ED}"/>
                </a:ext>
              </a:extLst>
            </p:cNvPr>
            <p:cNvCxnSpPr>
              <a:cxnSpLocks/>
            </p:cNvCxnSpPr>
            <p:nvPr/>
          </p:nvCxnSpPr>
          <p:spPr>
            <a:xfrm flipV="1">
              <a:off x="6040613" y="5698517"/>
              <a:ext cx="0" cy="82519"/>
            </a:xfrm>
            <a:prstGeom prst="line">
              <a:avLst/>
            </a:prstGeom>
            <a:ln w="15875">
              <a:solidFill>
                <a:srgbClr val="7030A0"/>
              </a:solidFill>
              <a:prstDash val="sysDot"/>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A09F0AC6-687B-4F82-B8C2-D567102A80E6}"/>
                </a:ext>
              </a:extLst>
            </p:cNvPr>
            <p:cNvCxnSpPr>
              <a:cxnSpLocks/>
            </p:cNvCxnSpPr>
            <p:nvPr/>
          </p:nvCxnSpPr>
          <p:spPr>
            <a:xfrm flipH="1" flipV="1">
              <a:off x="2709073" y="2780727"/>
              <a:ext cx="553" cy="160921"/>
            </a:xfrm>
            <a:prstGeom prst="line">
              <a:avLst/>
            </a:prstGeom>
            <a:ln w="15875">
              <a:solidFill>
                <a:srgbClr val="008080"/>
              </a:solidFill>
              <a:prstDash val="sysDot"/>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B2060CDC-68E5-4C45-87B3-94B0375EE6EC}"/>
                </a:ext>
              </a:extLst>
            </p:cNvPr>
            <p:cNvCxnSpPr>
              <a:cxnSpLocks/>
            </p:cNvCxnSpPr>
            <p:nvPr/>
          </p:nvCxnSpPr>
          <p:spPr>
            <a:xfrm flipH="1" flipV="1">
              <a:off x="3261792" y="2370487"/>
              <a:ext cx="1" cy="358012"/>
            </a:xfrm>
            <a:prstGeom prst="line">
              <a:avLst/>
            </a:prstGeom>
            <a:ln w="15875">
              <a:solidFill>
                <a:srgbClr val="CC3300"/>
              </a:solidFill>
              <a:prstDash val="sysDot"/>
            </a:ln>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2BB387D7-ABCA-4EB8-995A-EB728CEF709E}"/>
                </a:ext>
              </a:extLst>
            </p:cNvPr>
            <p:cNvCxnSpPr>
              <a:cxnSpLocks/>
            </p:cNvCxnSpPr>
            <p:nvPr/>
          </p:nvCxnSpPr>
          <p:spPr>
            <a:xfrm flipH="1" flipV="1">
              <a:off x="2597675" y="4743569"/>
              <a:ext cx="3918" cy="381483"/>
            </a:xfrm>
            <a:prstGeom prst="line">
              <a:avLst/>
            </a:prstGeom>
            <a:ln w="15875">
              <a:solidFill>
                <a:srgbClr val="669900"/>
              </a:solidFill>
              <a:prstDash val="sys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98967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6D219-F152-4375-B5A7-471BD70269B4}"/>
              </a:ext>
            </a:extLst>
          </p:cNvPr>
          <p:cNvSpPr>
            <a:spLocks noGrp="1"/>
          </p:cNvSpPr>
          <p:nvPr>
            <p:ph type="title"/>
          </p:nvPr>
        </p:nvSpPr>
        <p:spPr/>
        <p:txBody>
          <a:bodyPr/>
          <a:lstStyle/>
          <a:p>
            <a:r>
              <a:rPr lang="en-US" sz="3600" b="1" dirty="0">
                <a:solidFill>
                  <a:schemeClr val="accent6">
                    <a:lumMod val="75000"/>
                  </a:schemeClr>
                </a:solidFill>
              </a:rPr>
              <a:t>Philippines ongoing projects</a:t>
            </a:r>
          </a:p>
        </p:txBody>
      </p:sp>
      <p:sp>
        <p:nvSpPr>
          <p:cNvPr id="3" name="Slide Number Placeholder 2">
            <a:extLst>
              <a:ext uri="{FF2B5EF4-FFF2-40B4-BE49-F238E27FC236}">
                <a16:creationId xmlns:a16="http://schemas.microsoft.com/office/drawing/2014/main" id="{A3B0550D-2A29-43BD-9AFE-FDA72CB32C93}"/>
              </a:ext>
            </a:extLst>
          </p:cNvPr>
          <p:cNvSpPr>
            <a:spLocks noGrp="1"/>
          </p:cNvSpPr>
          <p:nvPr>
            <p:ph type="sldNum" sz="quarter" idx="12"/>
          </p:nvPr>
        </p:nvSpPr>
        <p:spPr/>
        <p:txBody>
          <a:bodyPr/>
          <a:lstStyle/>
          <a:p>
            <a:fld id="{BA9B540C-44DA-4F69-89C9-7C84606640D3}" type="slidenum">
              <a:rPr lang="en-US" smtClean="0"/>
              <a:pPr/>
              <a:t>5</a:t>
            </a:fld>
            <a:endParaRPr lang="en-US"/>
          </a:p>
        </p:txBody>
      </p:sp>
      <p:sp>
        <p:nvSpPr>
          <p:cNvPr id="6" name="TextBox 5">
            <a:extLst>
              <a:ext uri="{FF2B5EF4-FFF2-40B4-BE49-F238E27FC236}">
                <a16:creationId xmlns:a16="http://schemas.microsoft.com/office/drawing/2014/main" id="{A6DAFE27-FB5B-40FA-A135-E5114F33A096}"/>
              </a:ext>
            </a:extLst>
          </p:cNvPr>
          <p:cNvSpPr txBox="1"/>
          <p:nvPr/>
        </p:nvSpPr>
        <p:spPr>
          <a:xfrm>
            <a:off x="6257164" y="2524295"/>
            <a:ext cx="2708482" cy="1200329"/>
          </a:xfrm>
          <a:prstGeom prst="rect">
            <a:avLst/>
          </a:prstGeom>
          <a:noFill/>
        </p:spPr>
        <p:txBody>
          <a:bodyPr wrap="square" rtlCol="0">
            <a:spAutoFit/>
          </a:bodyPr>
          <a:lstStyle/>
          <a:p>
            <a:r>
              <a:rPr lang="en-US" b="1" dirty="0">
                <a:solidFill>
                  <a:schemeClr val="accent1"/>
                </a:solidFill>
                <a:latin typeface="Segoe UI" panose="020B0502040204020203" pitchFamily="34" charset="0"/>
                <a:cs typeface="Segoe UI" panose="020B0502040204020203" pitchFamily="34" charset="0"/>
              </a:rPr>
              <a:t>PHI: Water District Development Sector Project</a:t>
            </a:r>
          </a:p>
          <a:p>
            <a:r>
              <a:rPr lang="en-US" b="1" dirty="0">
                <a:solidFill>
                  <a:schemeClr val="accent2">
                    <a:lumMod val="75000"/>
                  </a:schemeClr>
                </a:solidFill>
                <a:latin typeface="Segoe UI" panose="020B0502040204020203" pitchFamily="34" charset="0"/>
                <a:cs typeface="Segoe UI" panose="020B0502040204020203" pitchFamily="34" charset="0"/>
              </a:rPr>
              <a:t>Loan: $60 million</a:t>
            </a:r>
          </a:p>
        </p:txBody>
      </p:sp>
      <p:pic>
        <p:nvPicPr>
          <p:cNvPr id="8" name="Picture 7" descr="ADVANCED TECH [3].png">
            <a:extLst>
              <a:ext uri="{FF2B5EF4-FFF2-40B4-BE49-F238E27FC236}">
                <a16:creationId xmlns:a16="http://schemas.microsoft.com/office/drawing/2014/main" id="{C34D8361-0533-46D2-8631-514B69BF600B}"/>
              </a:ext>
            </a:extLst>
          </p:cNvPr>
          <p:cNvPicPr>
            <a:picLocks noChangeAspect="1"/>
          </p:cNvPicPr>
          <p:nvPr/>
        </p:nvPicPr>
        <p:blipFill>
          <a:blip r:embed="rId2"/>
          <a:stretch>
            <a:fillRect/>
          </a:stretch>
        </p:blipFill>
        <p:spPr>
          <a:xfrm>
            <a:off x="5249606" y="1463622"/>
            <a:ext cx="831084" cy="833039"/>
          </a:xfrm>
          <a:prstGeom prst="rect">
            <a:avLst/>
          </a:prstGeom>
        </p:spPr>
      </p:pic>
      <p:sp>
        <p:nvSpPr>
          <p:cNvPr id="11" name="TextBox 10">
            <a:extLst>
              <a:ext uri="{FF2B5EF4-FFF2-40B4-BE49-F238E27FC236}">
                <a16:creationId xmlns:a16="http://schemas.microsoft.com/office/drawing/2014/main" id="{D07B1A56-3135-41AD-8633-2446E12B9272}"/>
              </a:ext>
            </a:extLst>
          </p:cNvPr>
          <p:cNvSpPr txBox="1"/>
          <p:nvPr/>
        </p:nvSpPr>
        <p:spPr>
          <a:xfrm>
            <a:off x="6257165" y="1258735"/>
            <a:ext cx="2647846" cy="1200329"/>
          </a:xfrm>
          <a:prstGeom prst="rect">
            <a:avLst/>
          </a:prstGeom>
          <a:noFill/>
        </p:spPr>
        <p:txBody>
          <a:bodyPr wrap="square" rtlCol="0">
            <a:spAutoFit/>
          </a:bodyPr>
          <a:lstStyle/>
          <a:p>
            <a:r>
              <a:rPr lang="en-US" b="1" dirty="0">
                <a:solidFill>
                  <a:schemeClr val="accent1"/>
                </a:solidFill>
                <a:latin typeface="Segoe UI" panose="020B0502040204020203" pitchFamily="34" charset="0"/>
                <a:cs typeface="Segoe UI" panose="020B0502040204020203" pitchFamily="34" charset="0"/>
              </a:rPr>
              <a:t>PHI: Angat Water Transmission Improvement Project</a:t>
            </a:r>
          </a:p>
          <a:p>
            <a:pPr>
              <a:spcAft>
                <a:spcPts val="600"/>
              </a:spcAft>
            </a:pPr>
            <a:r>
              <a:rPr lang="en-US" b="1" dirty="0">
                <a:solidFill>
                  <a:schemeClr val="accent2">
                    <a:lumMod val="75000"/>
                  </a:schemeClr>
                </a:solidFill>
                <a:latin typeface="Segoe UI" panose="020B0502040204020203" pitchFamily="34" charset="0"/>
                <a:cs typeface="Segoe UI" panose="020B0502040204020203" pitchFamily="34" charset="0"/>
              </a:rPr>
              <a:t>Loan: $123 million</a:t>
            </a:r>
            <a:endParaRPr lang="en-US" b="1" dirty="0">
              <a:latin typeface="Segoe UI" panose="020B0502040204020203" pitchFamily="34" charset="0"/>
              <a:cs typeface="Segoe UI" panose="020B0502040204020203" pitchFamily="34" charset="0"/>
            </a:endParaRPr>
          </a:p>
        </p:txBody>
      </p:sp>
      <p:pic>
        <p:nvPicPr>
          <p:cNvPr id="18" name="Picture 17">
            <a:extLst>
              <a:ext uri="{FF2B5EF4-FFF2-40B4-BE49-F238E27FC236}">
                <a16:creationId xmlns:a16="http://schemas.microsoft.com/office/drawing/2014/main" id="{778BFE66-385B-4D0E-8499-DFCB2CB44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01" y="2717800"/>
            <a:ext cx="830687" cy="830687"/>
          </a:xfrm>
          <a:prstGeom prst="rect">
            <a:avLst/>
          </a:prstGeom>
        </p:spPr>
      </p:pic>
      <p:sp>
        <p:nvSpPr>
          <p:cNvPr id="20" name="Freeform: Shape 19">
            <a:extLst>
              <a:ext uri="{FF2B5EF4-FFF2-40B4-BE49-F238E27FC236}">
                <a16:creationId xmlns:a16="http://schemas.microsoft.com/office/drawing/2014/main" id="{DD3454D1-54B4-486F-A03C-6FF7784B3D4E}"/>
              </a:ext>
            </a:extLst>
          </p:cNvPr>
          <p:cNvSpPr/>
          <p:nvPr/>
        </p:nvSpPr>
        <p:spPr>
          <a:xfrm>
            <a:off x="4482613" y="1779448"/>
            <a:ext cx="73512" cy="39827"/>
          </a:xfrm>
          <a:custGeom>
            <a:avLst/>
            <a:gdLst>
              <a:gd name="connsiteX0" fmla="*/ 35412 w 73512"/>
              <a:gd name="connsiteY0" fmla="*/ 4902 h 39827"/>
              <a:gd name="connsiteX1" fmla="*/ 3662 w 73512"/>
              <a:gd name="connsiteY1" fmla="*/ 1727 h 39827"/>
              <a:gd name="connsiteX2" fmla="*/ 3662 w 73512"/>
              <a:gd name="connsiteY2" fmla="*/ 33477 h 39827"/>
              <a:gd name="connsiteX3" fmla="*/ 13187 w 73512"/>
              <a:gd name="connsiteY3" fmla="*/ 39827 h 39827"/>
              <a:gd name="connsiteX4" fmla="*/ 16362 w 73512"/>
              <a:gd name="connsiteY4" fmla="*/ 27127 h 39827"/>
              <a:gd name="connsiteX5" fmla="*/ 41762 w 73512"/>
              <a:gd name="connsiteY5" fmla="*/ 23952 h 39827"/>
              <a:gd name="connsiteX6" fmla="*/ 60812 w 73512"/>
              <a:gd name="connsiteY6" fmla="*/ 14427 h 39827"/>
              <a:gd name="connsiteX7" fmla="*/ 73512 w 73512"/>
              <a:gd name="connsiteY7" fmla="*/ 8077 h 39827"/>
              <a:gd name="connsiteX8" fmla="*/ 54462 w 73512"/>
              <a:gd name="connsiteY8" fmla="*/ 4902 h 39827"/>
              <a:gd name="connsiteX9" fmla="*/ 35412 w 73512"/>
              <a:gd name="connsiteY9" fmla="*/ 4902 h 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2" h="39827">
                <a:moveTo>
                  <a:pt x="35412" y="4902"/>
                </a:moveTo>
                <a:cubicBezTo>
                  <a:pt x="26945" y="4373"/>
                  <a:pt x="12999" y="-3366"/>
                  <a:pt x="3662" y="1727"/>
                </a:cubicBezTo>
                <a:cubicBezTo>
                  <a:pt x="-1024" y="4283"/>
                  <a:pt x="-1415" y="27130"/>
                  <a:pt x="3662" y="33477"/>
                </a:cubicBezTo>
                <a:cubicBezTo>
                  <a:pt x="6046" y="36457"/>
                  <a:pt x="10012" y="37710"/>
                  <a:pt x="13187" y="39827"/>
                </a:cubicBezTo>
                <a:cubicBezTo>
                  <a:pt x="14245" y="35594"/>
                  <a:pt x="12548" y="29246"/>
                  <a:pt x="16362" y="27127"/>
                </a:cubicBezTo>
                <a:cubicBezTo>
                  <a:pt x="23821" y="22983"/>
                  <a:pt x="33367" y="25478"/>
                  <a:pt x="41762" y="23952"/>
                </a:cubicBezTo>
                <a:cubicBezTo>
                  <a:pt x="52434" y="22012"/>
                  <a:pt x="51322" y="19850"/>
                  <a:pt x="60812" y="14427"/>
                </a:cubicBezTo>
                <a:cubicBezTo>
                  <a:pt x="64921" y="12079"/>
                  <a:pt x="69279" y="10194"/>
                  <a:pt x="73512" y="8077"/>
                </a:cubicBezTo>
                <a:cubicBezTo>
                  <a:pt x="67162" y="7019"/>
                  <a:pt x="60707" y="6463"/>
                  <a:pt x="54462" y="4902"/>
                </a:cubicBezTo>
                <a:cubicBezTo>
                  <a:pt x="47968" y="3279"/>
                  <a:pt x="43879" y="5431"/>
                  <a:pt x="35412" y="4902"/>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49DFD1F-877E-4313-B0D1-1AA5410FE8CC}"/>
              </a:ext>
            </a:extLst>
          </p:cNvPr>
          <p:cNvSpPr/>
          <p:nvPr/>
        </p:nvSpPr>
        <p:spPr>
          <a:xfrm>
            <a:off x="4491890" y="1901703"/>
            <a:ext cx="26610" cy="25343"/>
          </a:xfrm>
          <a:custGeom>
            <a:avLst/>
            <a:gdLst>
              <a:gd name="connsiteX0" fmla="*/ 13435 w 26610"/>
              <a:gd name="connsiteY0" fmla="*/ 122 h 25343"/>
              <a:gd name="connsiteX1" fmla="*/ 3910 w 26610"/>
              <a:gd name="connsiteY1" fmla="*/ 6472 h 25343"/>
              <a:gd name="connsiteX2" fmla="*/ 13435 w 26610"/>
              <a:gd name="connsiteY2" fmla="*/ 12822 h 25343"/>
              <a:gd name="connsiteX3" fmla="*/ 26135 w 26610"/>
              <a:gd name="connsiteY3" fmla="*/ 19172 h 25343"/>
              <a:gd name="connsiteX4" fmla="*/ 22960 w 26610"/>
              <a:gd name="connsiteY4" fmla="*/ 9647 h 25343"/>
              <a:gd name="connsiteX5" fmla="*/ 13435 w 26610"/>
              <a:gd name="connsiteY5" fmla="*/ 122 h 2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0" h="25343">
                <a:moveTo>
                  <a:pt x="13435" y="122"/>
                </a:moveTo>
                <a:cubicBezTo>
                  <a:pt x="10260" y="-407"/>
                  <a:pt x="-7814" y="610"/>
                  <a:pt x="3910" y="6472"/>
                </a:cubicBezTo>
                <a:cubicBezTo>
                  <a:pt x="7323" y="8179"/>
                  <a:pt x="10260" y="10705"/>
                  <a:pt x="13435" y="12822"/>
                </a:cubicBezTo>
                <a:cubicBezTo>
                  <a:pt x="13435" y="12822"/>
                  <a:pt x="17668" y="36105"/>
                  <a:pt x="26135" y="19172"/>
                </a:cubicBezTo>
                <a:cubicBezTo>
                  <a:pt x="27632" y="16179"/>
                  <a:pt x="25327" y="12014"/>
                  <a:pt x="22960" y="9647"/>
                </a:cubicBezTo>
                <a:cubicBezTo>
                  <a:pt x="19613" y="6300"/>
                  <a:pt x="16610" y="651"/>
                  <a:pt x="13435" y="122"/>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949FE34-8BD4-4F48-94D9-C476F41054DB}"/>
              </a:ext>
            </a:extLst>
          </p:cNvPr>
          <p:cNvSpPr/>
          <p:nvPr/>
        </p:nvSpPr>
        <p:spPr>
          <a:xfrm>
            <a:off x="4422187" y="1917700"/>
            <a:ext cx="39090" cy="41275"/>
          </a:xfrm>
          <a:custGeom>
            <a:avLst/>
            <a:gdLst>
              <a:gd name="connsiteX0" fmla="*/ 38688 w 39090"/>
              <a:gd name="connsiteY0" fmla="*/ 41275 h 41275"/>
              <a:gd name="connsiteX1" fmla="*/ 35513 w 39090"/>
              <a:gd name="connsiteY1" fmla="*/ 3175 h 41275"/>
              <a:gd name="connsiteX2" fmla="*/ 25988 w 39090"/>
              <a:gd name="connsiteY2" fmla="*/ 0 h 41275"/>
              <a:gd name="connsiteX3" fmla="*/ 588 w 39090"/>
              <a:gd name="connsiteY3" fmla="*/ 3175 h 41275"/>
              <a:gd name="connsiteX4" fmla="*/ 3763 w 39090"/>
              <a:gd name="connsiteY4" fmla="*/ 12700 h 41275"/>
              <a:gd name="connsiteX5" fmla="*/ 588 w 39090"/>
              <a:gd name="connsiteY5" fmla="*/ 22225 h 41275"/>
              <a:gd name="connsiteX6" fmla="*/ 29163 w 39090"/>
              <a:gd name="connsiteY6" fmla="*/ 31750 h 41275"/>
              <a:gd name="connsiteX7" fmla="*/ 38688 w 39090"/>
              <a:gd name="connsiteY7" fmla="*/ 34925 h 41275"/>
              <a:gd name="connsiteX8" fmla="*/ 38688 w 39090"/>
              <a:gd name="connsiteY8" fmla="*/ 41275 h 4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90" h="41275">
                <a:moveTo>
                  <a:pt x="38688" y="41275"/>
                </a:moveTo>
                <a:cubicBezTo>
                  <a:pt x="37630" y="28575"/>
                  <a:pt x="39261" y="15355"/>
                  <a:pt x="35513" y="3175"/>
                </a:cubicBezTo>
                <a:cubicBezTo>
                  <a:pt x="34529" y="-24"/>
                  <a:pt x="29335" y="0"/>
                  <a:pt x="25988" y="0"/>
                </a:cubicBezTo>
                <a:cubicBezTo>
                  <a:pt x="17455" y="0"/>
                  <a:pt x="9055" y="2117"/>
                  <a:pt x="588" y="3175"/>
                </a:cubicBezTo>
                <a:cubicBezTo>
                  <a:pt x="1646" y="6350"/>
                  <a:pt x="3763" y="9353"/>
                  <a:pt x="3763" y="12700"/>
                </a:cubicBezTo>
                <a:cubicBezTo>
                  <a:pt x="3763" y="16047"/>
                  <a:pt x="-1779" y="19858"/>
                  <a:pt x="588" y="22225"/>
                </a:cubicBezTo>
                <a:lnTo>
                  <a:pt x="29163" y="31750"/>
                </a:lnTo>
                <a:cubicBezTo>
                  <a:pt x="32338" y="32808"/>
                  <a:pt x="41055" y="32558"/>
                  <a:pt x="38688" y="34925"/>
                </a:cubicBezTo>
                <a:lnTo>
                  <a:pt x="38688" y="41275"/>
                </a:ln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3378D68-5D45-4F62-86CA-0E57F1CD9944}"/>
              </a:ext>
            </a:extLst>
          </p:cNvPr>
          <p:cNvSpPr/>
          <p:nvPr/>
        </p:nvSpPr>
        <p:spPr>
          <a:xfrm>
            <a:off x="4483100" y="1983029"/>
            <a:ext cx="38759" cy="48971"/>
          </a:xfrm>
          <a:custGeom>
            <a:avLst/>
            <a:gdLst>
              <a:gd name="connsiteX0" fmla="*/ 38100 w 38759"/>
              <a:gd name="connsiteY0" fmla="*/ 4521 h 48971"/>
              <a:gd name="connsiteX1" fmla="*/ 3175 w 38759"/>
              <a:gd name="connsiteY1" fmla="*/ 10871 h 48971"/>
              <a:gd name="connsiteX2" fmla="*/ 0 w 38759"/>
              <a:gd name="connsiteY2" fmla="*/ 20396 h 48971"/>
              <a:gd name="connsiteX3" fmla="*/ 6350 w 38759"/>
              <a:gd name="connsiteY3" fmla="*/ 39446 h 48971"/>
              <a:gd name="connsiteX4" fmla="*/ 9525 w 38759"/>
              <a:gd name="connsiteY4" fmla="*/ 48971 h 48971"/>
              <a:gd name="connsiteX5" fmla="*/ 15875 w 38759"/>
              <a:gd name="connsiteY5" fmla="*/ 39446 h 48971"/>
              <a:gd name="connsiteX6" fmla="*/ 22225 w 38759"/>
              <a:gd name="connsiteY6" fmla="*/ 26746 h 48971"/>
              <a:gd name="connsiteX7" fmla="*/ 38100 w 38759"/>
              <a:gd name="connsiteY7" fmla="*/ 4521 h 4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59" h="48971">
                <a:moveTo>
                  <a:pt x="38100" y="4521"/>
                </a:moveTo>
                <a:cubicBezTo>
                  <a:pt x="34925" y="1875"/>
                  <a:pt x="12078" y="-6935"/>
                  <a:pt x="3175" y="10871"/>
                </a:cubicBezTo>
                <a:cubicBezTo>
                  <a:pt x="1678" y="13864"/>
                  <a:pt x="1058" y="17221"/>
                  <a:pt x="0" y="20396"/>
                </a:cubicBezTo>
                <a:lnTo>
                  <a:pt x="6350" y="39446"/>
                </a:lnTo>
                <a:lnTo>
                  <a:pt x="9525" y="48971"/>
                </a:lnTo>
                <a:cubicBezTo>
                  <a:pt x="11642" y="45796"/>
                  <a:pt x="13982" y="42759"/>
                  <a:pt x="15875" y="39446"/>
                </a:cubicBezTo>
                <a:cubicBezTo>
                  <a:pt x="18223" y="35337"/>
                  <a:pt x="19474" y="30597"/>
                  <a:pt x="22225" y="26746"/>
                </a:cubicBezTo>
                <a:cubicBezTo>
                  <a:pt x="32498" y="12363"/>
                  <a:pt x="41275" y="7167"/>
                  <a:pt x="38100" y="4521"/>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A6C29FA-22D5-4FDB-9DFD-C9992BDA04CE}"/>
              </a:ext>
            </a:extLst>
          </p:cNvPr>
          <p:cNvSpPr/>
          <p:nvPr/>
        </p:nvSpPr>
        <p:spPr>
          <a:xfrm>
            <a:off x="4397375" y="1958975"/>
            <a:ext cx="57191" cy="54165"/>
          </a:xfrm>
          <a:custGeom>
            <a:avLst/>
            <a:gdLst>
              <a:gd name="connsiteX0" fmla="*/ 57150 w 57191"/>
              <a:gd name="connsiteY0" fmla="*/ 53975 h 54165"/>
              <a:gd name="connsiteX1" fmla="*/ 47625 w 57191"/>
              <a:gd name="connsiteY1" fmla="*/ 38100 h 54165"/>
              <a:gd name="connsiteX2" fmla="*/ 22225 w 57191"/>
              <a:gd name="connsiteY2" fmla="*/ 34925 h 54165"/>
              <a:gd name="connsiteX3" fmla="*/ 9525 w 57191"/>
              <a:gd name="connsiteY3" fmla="*/ 31750 h 54165"/>
              <a:gd name="connsiteX4" fmla="*/ 0 w 57191"/>
              <a:gd name="connsiteY4" fmla="*/ 12700 h 54165"/>
              <a:gd name="connsiteX5" fmla="*/ 3175 w 57191"/>
              <a:gd name="connsiteY5" fmla="*/ 0 h 54165"/>
              <a:gd name="connsiteX6" fmla="*/ 9525 w 57191"/>
              <a:gd name="connsiteY6" fmla="*/ 9525 h 54165"/>
              <a:gd name="connsiteX7" fmla="*/ 19050 w 57191"/>
              <a:gd name="connsiteY7" fmla="*/ 12700 h 54165"/>
              <a:gd name="connsiteX8" fmla="*/ 22225 w 57191"/>
              <a:gd name="connsiteY8" fmla="*/ 53975 h 54165"/>
              <a:gd name="connsiteX9" fmla="*/ 44450 w 57191"/>
              <a:gd name="connsiteY9" fmla="*/ 47625 h 54165"/>
              <a:gd name="connsiteX10" fmla="*/ 57150 w 57191"/>
              <a:gd name="connsiteY10" fmla="*/ 53975 h 5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91" h="54165">
                <a:moveTo>
                  <a:pt x="57150" y="53975"/>
                </a:moveTo>
                <a:cubicBezTo>
                  <a:pt x="57679" y="52388"/>
                  <a:pt x="53043" y="41055"/>
                  <a:pt x="47625" y="38100"/>
                </a:cubicBezTo>
                <a:cubicBezTo>
                  <a:pt x="40134" y="34014"/>
                  <a:pt x="30641" y="36328"/>
                  <a:pt x="22225" y="34925"/>
                </a:cubicBezTo>
                <a:cubicBezTo>
                  <a:pt x="17921" y="34208"/>
                  <a:pt x="13758" y="32808"/>
                  <a:pt x="9525" y="31750"/>
                </a:cubicBezTo>
                <a:cubicBezTo>
                  <a:pt x="6314" y="26934"/>
                  <a:pt x="0" y="19273"/>
                  <a:pt x="0" y="12700"/>
                </a:cubicBezTo>
                <a:cubicBezTo>
                  <a:pt x="0" y="8336"/>
                  <a:pt x="2117" y="4233"/>
                  <a:pt x="3175" y="0"/>
                </a:cubicBezTo>
                <a:cubicBezTo>
                  <a:pt x="5292" y="3175"/>
                  <a:pt x="6545" y="7141"/>
                  <a:pt x="9525" y="9525"/>
                </a:cubicBezTo>
                <a:cubicBezTo>
                  <a:pt x="12138" y="11616"/>
                  <a:pt x="18131" y="9482"/>
                  <a:pt x="19050" y="12700"/>
                </a:cubicBezTo>
                <a:cubicBezTo>
                  <a:pt x="22841" y="25968"/>
                  <a:pt x="21167" y="40217"/>
                  <a:pt x="22225" y="53975"/>
                </a:cubicBezTo>
                <a:cubicBezTo>
                  <a:pt x="45063" y="46362"/>
                  <a:pt x="16543" y="55598"/>
                  <a:pt x="44450" y="47625"/>
                </a:cubicBezTo>
                <a:cubicBezTo>
                  <a:pt x="47668" y="46706"/>
                  <a:pt x="56621" y="55562"/>
                  <a:pt x="57150" y="5397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0A537D0-862E-42EF-9DE8-3683A8B2F8E6}"/>
              </a:ext>
            </a:extLst>
          </p:cNvPr>
          <p:cNvSpPr/>
          <p:nvPr/>
        </p:nvSpPr>
        <p:spPr>
          <a:xfrm>
            <a:off x="4485188" y="2508250"/>
            <a:ext cx="79784" cy="80160"/>
          </a:xfrm>
          <a:custGeom>
            <a:avLst/>
            <a:gdLst>
              <a:gd name="connsiteX0" fmla="*/ 77287 w 79784"/>
              <a:gd name="connsiteY0" fmla="*/ 73025 h 80160"/>
              <a:gd name="connsiteX1" fmla="*/ 64587 w 79784"/>
              <a:gd name="connsiteY1" fmla="*/ 53975 h 80160"/>
              <a:gd name="connsiteX2" fmla="*/ 45537 w 79784"/>
              <a:gd name="connsiteY2" fmla="*/ 41275 h 80160"/>
              <a:gd name="connsiteX3" fmla="*/ 39187 w 79784"/>
              <a:gd name="connsiteY3" fmla="*/ 31750 h 80160"/>
              <a:gd name="connsiteX4" fmla="*/ 29662 w 79784"/>
              <a:gd name="connsiteY4" fmla="*/ 3175 h 80160"/>
              <a:gd name="connsiteX5" fmla="*/ 20137 w 79784"/>
              <a:gd name="connsiteY5" fmla="*/ 0 h 80160"/>
              <a:gd name="connsiteX6" fmla="*/ 1087 w 79784"/>
              <a:gd name="connsiteY6" fmla="*/ 3175 h 80160"/>
              <a:gd name="connsiteX7" fmla="*/ 4262 w 79784"/>
              <a:gd name="connsiteY7" fmla="*/ 19050 h 80160"/>
              <a:gd name="connsiteX8" fmla="*/ 16962 w 79784"/>
              <a:gd name="connsiteY8" fmla="*/ 50800 h 80160"/>
              <a:gd name="connsiteX9" fmla="*/ 20137 w 79784"/>
              <a:gd name="connsiteY9" fmla="*/ 76200 h 80160"/>
              <a:gd name="connsiteX10" fmla="*/ 29662 w 79784"/>
              <a:gd name="connsiteY10" fmla="*/ 79375 h 80160"/>
              <a:gd name="connsiteX11" fmla="*/ 32837 w 79784"/>
              <a:gd name="connsiteY11" fmla="*/ 66675 h 80160"/>
              <a:gd name="connsiteX12" fmla="*/ 77287 w 79784"/>
              <a:gd name="connsiteY12" fmla="*/ 73025 h 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84" h="80160">
                <a:moveTo>
                  <a:pt x="77287" y="73025"/>
                </a:moveTo>
                <a:cubicBezTo>
                  <a:pt x="82579" y="70908"/>
                  <a:pt x="79964" y="62518"/>
                  <a:pt x="64587" y="53975"/>
                </a:cubicBezTo>
                <a:cubicBezTo>
                  <a:pt x="57916" y="50269"/>
                  <a:pt x="45537" y="41275"/>
                  <a:pt x="45537" y="41275"/>
                </a:cubicBezTo>
                <a:cubicBezTo>
                  <a:pt x="43420" y="38100"/>
                  <a:pt x="40394" y="35370"/>
                  <a:pt x="39187" y="31750"/>
                </a:cubicBezTo>
                <a:cubicBezTo>
                  <a:pt x="35525" y="20764"/>
                  <a:pt x="39500" y="11045"/>
                  <a:pt x="29662" y="3175"/>
                </a:cubicBezTo>
                <a:cubicBezTo>
                  <a:pt x="27049" y="1084"/>
                  <a:pt x="23312" y="1058"/>
                  <a:pt x="20137" y="0"/>
                </a:cubicBezTo>
                <a:cubicBezTo>
                  <a:pt x="13787" y="1058"/>
                  <a:pt x="5208" y="-1770"/>
                  <a:pt x="1087" y="3175"/>
                </a:cubicBezTo>
                <a:cubicBezTo>
                  <a:pt x="-2368" y="7321"/>
                  <a:pt x="3441" y="13716"/>
                  <a:pt x="4262" y="19050"/>
                </a:cubicBezTo>
                <a:cubicBezTo>
                  <a:pt x="8848" y="48862"/>
                  <a:pt x="-82" y="39437"/>
                  <a:pt x="16962" y="50800"/>
                </a:cubicBezTo>
                <a:cubicBezTo>
                  <a:pt x="18020" y="59267"/>
                  <a:pt x="16672" y="68403"/>
                  <a:pt x="20137" y="76200"/>
                </a:cubicBezTo>
                <a:cubicBezTo>
                  <a:pt x="21496" y="79258"/>
                  <a:pt x="26985" y="81383"/>
                  <a:pt x="29662" y="79375"/>
                </a:cubicBezTo>
                <a:cubicBezTo>
                  <a:pt x="33153" y="76757"/>
                  <a:pt x="31779" y="70908"/>
                  <a:pt x="32837" y="66675"/>
                </a:cubicBezTo>
                <a:cubicBezTo>
                  <a:pt x="52931" y="70024"/>
                  <a:pt x="71995" y="75142"/>
                  <a:pt x="77287" y="7302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8CEE771-C907-4732-A758-FD0107928A32}"/>
              </a:ext>
            </a:extLst>
          </p:cNvPr>
          <p:cNvSpPr/>
          <p:nvPr/>
        </p:nvSpPr>
        <p:spPr>
          <a:xfrm>
            <a:off x="4216377" y="2038350"/>
            <a:ext cx="794814" cy="1171575"/>
          </a:xfrm>
          <a:custGeom>
            <a:avLst/>
            <a:gdLst>
              <a:gd name="connsiteX0" fmla="*/ 323873 w 794814"/>
              <a:gd name="connsiteY0" fmla="*/ 327025 h 1171575"/>
              <a:gd name="connsiteX1" fmla="*/ 314348 w 794814"/>
              <a:gd name="connsiteY1" fmla="*/ 311150 h 1171575"/>
              <a:gd name="connsiteX2" fmla="*/ 323873 w 794814"/>
              <a:gd name="connsiteY2" fmla="*/ 301625 h 1171575"/>
              <a:gd name="connsiteX3" fmla="*/ 342923 w 794814"/>
              <a:gd name="connsiteY3" fmla="*/ 273050 h 1171575"/>
              <a:gd name="connsiteX4" fmla="*/ 349273 w 794814"/>
              <a:gd name="connsiteY4" fmla="*/ 263525 h 1171575"/>
              <a:gd name="connsiteX5" fmla="*/ 352448 w 794814"/>
              <a:gd name="connsiteY5" fmla="*/ 254000 h 1171575"/>
              <a:gd name="connsiteX6" fmla="*/ 361973 w 794814"/>
              <a:gd name="connsiteY6" fmla="*/ 247650 h 1171575"/>
              <a:gd name="connsiteX7" fmla="*/ 368323 w 794814"/>
              <a:gd name="connsiteY7" fmla="*/ 222250 h 1171575"/>
              <a:gd name="connsiteX8" fmla="*/ 371498 w 794814"/>
              <a:gd name="connsiteY8" fmla="*/ 212725 h 1171575"/>
              <a:gd name="connsiteX9" fmla="*/ 377848 w 794814"/>
              <a:gd name="connsiteY9" fmla="*/ 203200 h 1171575"/>
              <a:gd name="connsiteX10" fmla="*/ 368323 w 794814"/>
              <a:gd name="connsiteY10" fmla="*/ 180975 h 1171575"/>
              <a:gd name="connsiteX11" fmla="*/ 349273 w 794814"/>
              <a:gd name="connsiteY11" fmla="*/ 165100 h 1171575"/>
              <a:gd name="connsiteX12" fmla="*/ 339748 w 794814"/>
              <a:gd name="connsiteY12" fmla="*/ 161925 h 1171575"/>
              <a:gd name="connsiteX13" fmla="*/ 333398 w 794814"/>
              <a:gd name="connsiteY13" fmla="*/ 152400 h 1171575"/>
              <a:gd name="connsiteX14" fmla="*/ 327048 w 794814"/>
              <a:gd name="connsiteY14" fmla="*/ 133350 h 1171575"/>
              <a:gd name="connsiteX15" fmla="*/ 330223 w 794814"/>
              <a:gd name="connsiteY15" fmla="*/ 79375 h 1171575"/>
              <a:gd name="connsiteX16" fmla="*/ 336573 w 794814"/>
              <a:gd name="connsiteY16" fmla="*/ 60325 h 1171575"/>
              <a:gd name="connsiteX17" fmla="*/ 339748 w 794814"/>
              <a:gd name="connsiteY17" fmla="*/ 50800 h 1171575"/>
              <a:gd name="connsiteX18" fmla="*/ 342923 w 794814"/>
              <a:gd name="connsiteY18" fmla="*/ 41275 h 1171575"/>
              <a:gd name="connsiteX19" fmla="*/ 339748 w 794814"/>
              <a:gd name="connsiteY19" fmla="*/ 15875 h 1171575"/>
              <a:gd name="connsiteX20" fmla="*/ 320698 w 794814"/>
              <a:gd name="connsiteY20" fmla="*/ 15875 h 1171575"/>
              <a:gd name="connsiteX21" fmla="*/ 301648 w 794814"/>
              <a:gd name="connsiteY21" fmla="*/ 31750 h 1171575"/>
              <a:gd name="connsiteX22" fmla="*/ 295298 w 794814"/>
              <a:gd name="connsiteY22" fmla="*/ 41275 h 1171575"/>
              <a:gd name="connsiteX23" fmla="*/ 250848 w 794814"/>
              <a:gd name="connsiteY23" fmla="*/ 34925 h 1171575"/>
              <a:gd name="connsiteX24" fmla="*/ 225448 w 794814"/>
              <a:gd name="connsiteY24" fmla="*/ 22225 h 1171575"/>
              <a:gd name="connsiteX25" fmla="*/ 209573 w 794814"/>
              <a:gd name="connsiteY25" fmla="*/ 19050 h 1171575"/>
              <a:gd name="connsiteX26" fmla="*/ 171473 w 794814"/>
              <a:gd name="connsiteY26" fmla="*/ 12700 h 1171575"/>
              <a:gd name="connsiteX27" fmla="*/ 152423 w 794814"/>
              <a:gd name="connsiteY27" fmla="*/ 3175 h 1171575"/>
              <a:gd name="connsiteX28" fmla="*/ 142898 w 794814"/>
              <a:gd name="connsiteY28" fmla="*/ 0 h 1171575"/>
              <a:gd name="connsiteX29" fmla="*/ 133373 w 794814"/>
              <a:gd name="connsiteY29" fmla="*/ 3175 h 1171575"/>
              <a:gd name="connsiteX30" fmla="*/ 114323 w 794814"/>
              <a:gd name="connsiteY30" fmla="*/ 19050 h 1171575"/>
              <a:gd name="connsiteX31" fmla="*/ 111148 w 794814"/>
              <a:gd name="connsiteY31" fmla="*/ 28575 h 1171575"/>
              <a:gd name="connsiteX32" fmla="*/ 101623 w 794814"/>
              <a:gd name="connsiteY32" fmla="*/ 50800 h 1171575"/>
              <a:gd name="connsiteX33" fmla="*/ 98448 w 794814"/>
              <a:gd name="connsiteY33" fmla="*/ 66675 h 1171575"/>
              <a:gd name="connsiteX34" fmla="*/ 95273 w 794814"/>
              <a:gd name="connsiteY34" fmla="*/ 92075 h 1171575"/>
              <a:gd name="connsiteX35" fmla="*/ 82573 w 794814"/>
              <a:gd name="connsiteY35" fmla="*/ 111125 h 1171575"/>
              <a:gd name="connsiteX36" fmla="*/ 76223 w 794814"/>
              <a:gd name="connsiteY36" fmla="*/ 120650 h 1171575"/>
              <a:gd name="connsiteX37" fmla="*/ 66698 w 794814"/>
              <a:gd name="connsiteY37" fmla="*/ 139700 h 1171575"/>
              <a:gd name="connsiteX38" fmla="*/ 69873 w 794814"/>
              <a:gd name="connsiteY38" fmla="*/ 155575 h 1171575"/>
              <a:gd name="connsiteX39" fmla="*/ 79398 w 794814"/>
              <a:gd name="connsiteY39" fmla="*/ 161925 h 1171575"/>
              <a:gd name="connsiteX40" fmla="*/ 88923 w 794814"/>
              <a:gd name="connsiteY40" fmla="*/ 171450 h 1171575"/>
              <a:gd name="connsiteX41" fmla="*/ 92098 w 794814"/>
              <a:gd name="connsiteY41" fmla="*/ 180975 h 1171575"/>
              <a:gd name="connsiteX42" fmla="*/ 82573 w 794814"/>
              <a:gd name="connsiteY42" fmla="*/ 203200 h 1171575"/>
              <a:gd name="connsiteX43" fmla="*/ 79398 w 794814"/>
              <a:gd name="connsiteY43" fmla="*/ 212725 h 1171575"/>
              <a:gd name="connsiteX44" fmla="*/ 69873 w 794814"/>
              <a:gd name="connsiteY44" fmla="*/ 244475 h 1171575"/>
              <a:gd name="connsiteX45" fmla="*/ 63523 w 794814"/>
              <a:gd name="connsiteY45" fmla="*/ 257175 h 1171575"/>
              <a:gd name="connsiteX46" fmla="*/ 57173 w 794814"/>
              <a:gd name="connsiteY46" fmla="*/ 276225 h 1171575"/>
              <a:gd name="connsiteX47" fmla="*/ 66698 w 794814"/>
              <a:gd name="connsiteY47" fmla="*/ 317500 h 1171575"/>
              <a:gd name="connsiteX48" fmla="*/ 76223 w 794814"/>
              <a:gd name="connsiteY48" fmla="*/ 323850 h 1171575"/>
              <a:gd name="connsiteX49" fmla="*/ 44473 w 794814"/>
              <a:gd name="connsiteY49" fmla="*/ 342900 h 1171575"/>
              <a:gd name="connsiteX50" fmla="*/ 41298 w 794814"/>
              <a:gd name="connsiteY50" fmla="*/ 333375 h 1171575"/>
              <a:gd name="connsiteX51" fmla="*/ 34948 w 794814"/>
              <a:gd name="connsiteY51" fmla="*/ 320675 h 1171575"/>
              <a:gd name="connsiteX52" fmla="*/ 25423 w 794814"/>
              <a:gd name="connsiteY52" fmla="*/ 317500 h 1171575"/>
              <a:gd name="connsiteX53" fmla="*/ 12723 w 794814"/>
              <a:gd name="connsiteY53" fmla="*/ 311150 h 1171575"/>
              <a:gd name="connsiteX54" fmla="*/ 3198 w 794814"/>
              <a:gd name="connsiteY54" fmla="*/ 314325 h 1171575"/>
              <a:gd name="connsiteX55" fmla="*/ 3198 w 794814"/>
              <a:gd name="connsiteY55" fmla="*/ 419100 h 1171575"/>
              <a:gd name="connsiteX56" fmla="*/ 22248 w 794814"/>
              <a:gd name="connsiteY56" fmla="*/ 431800 h 1171575"/>
              <a:gd name="connsiteX57" fmla="*/ 31773 w 794814"/>
              <a:gd name="connsiteY57" fmla="*/ 498475 h 1171575"/>
              <a:gd name="connsiteX58" fmla="*/ 47648 w 794814"/>
              <a:gd name="connsiteY58" fmla="*/ 530225 h 1171575"/>
              <a:gd name="connsiteX59" fmla="*/ 53998 w 794814"/>
              <a:gd name="connsiteY59" fmla="*/ 539750 h 1171575"/>
              <a:gd name="connsiteX60" fmla="*/ 63523 w 794814"/>
              <a:gd name="connsiteY60" fmla="*/ 546100 h 1171575"/>
              <a:gd name="connsiteX61" fmla="*/ 82573 w 794814"/>
              <a:gd name="connsiteY61" fmla="*/ 558800 h 1171575"/>
              <a:gd name="connsiteX62" fmla="*/ 85748 w 794814"/>
              <a:gd name="connsiteY62" fmla="*/ 584200 h 1171575"/>
              <a:gd name="connsiteX63" fmla="*/ 98448 w 794814"/>
              <a:gd name="connsiteY63" fmla="*/ 587375 h 1171575"/>
              <a:gd name="connsiteX64" fmla="*/ 133373 w 794814"/>
              <a:gd name="connsiteY64" fmla="*/ 584200 h 1171575"/>
              <a:gd name="connsiteX65" fmla="*/ 114323 w 794814"/>
              <a:gd name="connsiteY65" fmla="*/ 574675 h 1171575"/>
              <a:gd name="connsiteX66" fmla="*/ 111148 w 794814"/>
              <a:gd name="connsiteY66" fmla="*/ 565150 h 1171575"/>
              <a:gd name="connsiteX67" fmla="*/ 117498 w 794814"/>
              <a:gd name="connsiteY67" fmla="*/ 533400 h 1171575"/>
              <a:gd name="connsiteX68" fmla="*/ 123848 w 794814"/>
              <a:gd name="connsiteY68" fmla="*/ 523875 h 1171575"/>
              <a:gd name="connsiteX69" fmla="*/ 133373 w 794814"/>
              <a:gd name="connsiteY69" fmla="*/ 520700 h 1171575"/>
              <a:gd name="connsiteX70" fmla="*/ 146073 w 794814"/>
              <a:gd name="connsiteY70" fmla="*/ 542925 h 1171575"/>
              <a:gd name="connsiteX71" fmla="*/ 152423 w 794814"/>
              <a:gd name="connsiteY71" fmla="*/ 552450 h 1171575"/>
              <a:gd name="connsiteX72" fmla="*/ 158773 w 794814"/>
              <a:gd name="connsiteY72" fmla="*/ 574675 h 1171575"/>
              <a:gd name="connsiteX73" fmla="*/ 149248 w 794814"/>
              <a:gd name="connsiteY73" fmla="*/ 584200 h 1171575"/>
              <a:gd name="connsiteX74" fmla="*/ 139723 w 794814"/>
              <a:gd name="connsiteY74" fmla="*/ 590550 h 1171575"/>
              <a:gd name="connsiteX75" fmla="*/ 127023 w 794814"/>
              <a:gd name="connsiteY75" fmla="*/ 606425 h 1171575"/>
              <a:gd name="connsiteX76" fmla="*/ 117498 w 794814"/>
              <a:gd name="connsiteY76" fmla="*/ 628650 h 1171575"/>
              <a:gd name="connsiteX77" fmla="*/ 133373 w 794814"/>
              <a:gd name="connsiteY77" fmla="*/ 663575 h 1171575"/>
              <a:gd name="connsiteX78" fmla="*/ 152423 w 794814"/>
              <a:gd name="connsiteY78" fmla="*/ 682625 h 1171575"/>
              <a:gd name="connsiteX79" fmla="*/ 168298 w 794814"/>
              <a:gd name="connsiteY79" fmla="*/ 698500 h 1171575"/>
              <a:gd name="connsiteX80" fmla="*/ 158773 w 794814"/>
              <a:gd name="connsiteY80" fmla="*/ 701675 h 1171575"/>
              <a:gd name="connsiteX81" fmla="*/ 127023 w 794814"/>
              <a:gd name="connsiteY81" fmla="*/ 695325 h 1171575"/>
              <a:gd name="connsiteX82" fmla="*/ 104798 w 794814"/>
              <a:gd name="connsiteY82" fmla="*/ 688975 h 1171575"/>
              <a:gd name="connsiteX83" fmla="*/ 92098 w 794814"/>
              <a:gd name="connsiteY83" fmla="*/ 692150 h 1171575"/>
              <a:gd name="connsiteX84" fmla="*/ 76223 w 794814"/>
              <a:gd name="connsiteY84" fmla="*/ 695325 h 1171575"/>
              <a:gd name="connsiteX85" fmla="*/ 69873 w 794814"/>
              <a:gd name="connsiteY85" fmla="*/ 714375 h 1171575"/>
              <a:gd name="connsiteX86" fmla="*/ 101623 w 794814"/>
              <a:gd name="connsiteY86" fmla="*/ 736600 h 1171575"/>
              <a:gd name="connsiteX87" fmla="*/ 120673 w 794814"/>
              <a:gd name="connsiteY87" fmla="*/ 742950 h 1171575"/>
              <a:gd name="connsiteX88" fmla="*/ 123848 w 794814"/>
              <a:gd name="connsiteY88" fmla="*/ 768350 h 1171575"/>
              <a:gd name="connsiteX89" fmla="*/ 127023 w 794814"/>
              <a:gd name="connsiteY89" fmla="*/ 777875 h 1171575"/>
              <a:gd name="connsiteX90" fmla="*/ 133373 w 794814"/>
              <a:gd name="connsiteY90" fmla="*/ 803275 h 1171575"/>
              <a:gd name="connsiteX91" fmla="*/ 139723 w 794814"/>
              <a:gd name="connsiteY91" fmla="*/ 822325 h 1171575"/>
              <a:gd name="connsiteX92" fmla="*/ 149248 w 794814"/>
              <a:gd name="connsiteY92" fmla="*/ 831850 h 1171575"/>
              <a:gd name="connsiteX93" fmla="*/ 155598 w 794814"/>
              <a:gd name="connsiteY93" fmla="*/ 841375 h 1171575"/>
              <a:gd name="connsiteX94" fmla="*/ 165123 w 794814"/>
              <a:gd name="connsiteY94" fmla="*/ 847725 h 1171575"/>
              <a:gd name="connsiteX95" fmla="*/ 171473 w 794814"/>
              <a:gd name="connsiteY95" fmla="*/ 857250 h 1171575"/>
              <a:gd name="connsiteX96" fmla="*/ 180998 w 794814"/>
              <a:gd name="connsiteY96" fmla="*/ 879475 h 1171575"/>
              <a:gd name="connsiteX97" fmla="*/ 203223 w 794814"/>
              <a:gd name="connsiteY97" fmla="*/ 882650 h 1171575"/>
              <a:gd name="connsiteX98" fmla="*/ 222273 w 794814"/>
              <a:gd name="connsiteY98" fmla="*/ 892175 h 1171575"/>
              <a:gd name="connsiteX99" fmla="*/ 231798 w 794814"/>
              <a:gd name="connsiteY99" fmla="*/ 895350 h 1171575"/>
              <a:gd name="connsiteX100" fmla="*/ 228623 w 794814"/>
              <a:gd name="connsiteY100" fmla="*/ 923925 h 1171575"/>
              <a:gd name="connsiteX101" fmla="*/ 222273 w 794814"/>
              <a:gd name="connsiteY101" fmla="*/ 911225 h 1171575"/>
              <a:gd name="connsiteX102" fmla="*/ 219098 w 794814"/>
              <a:gd name="connsiteY102" fmla="*/ 885825 h 1171575"/>
              <a:gd name="connsiteX103" fmla="*/ 222273 w 794814"/>
              <a:gd name="connsiteY103" fmla="*/ 835025 h 1171575"/>
              <a:gd name="connsiteX104" fmla="*/ 225448 w 794814"/>
              <a:gd name="connsiteY104" fmla="*/ 822325 h 1171575"/>
              <a:gd name="connsiteX105" fmla="*/ 234973 w 794814"/>
              <a:gd name="connsiteY105" fmla="*/ 803275 h 1171575"/>
              <a:gd name="connsiteX106" fmla="*/ 247673 w 794814"/>
              <a:gd name="connsiteY106" fmla="*/ 777875 h 1171575"/>
              <a:gd name="connsiteX107" fmla="*/ 250848 w 794814"/>
              <a:gd name="connsiteY107" fmla="*/ 765175 h 1171575"/>
              <a:gd name="connsiteX108" fmla="*/ 234973 w 794814"/>
              <a:gd name="connsiteY108" fmla="*/ 739775 h 1171575"/>
              <a:gd name="connsiteX109" fmla="*/ 212748 w 794814"/>
              <a:gd name="connsiteY109" fmla="*/ 711200 h 1171575"/>
              <a:gd name="connsiteX110" fmla="*/ 203223 w 794814"/>
              <a:gd name="connsiteY110" fmla="*/ 701675 h 1171575"/>
              <a:gd name="connsiteX111" fmla="*/ 193698 w 794814"/>
              <a:gd name="connsiteY111" fmla="*/ 692150 h 1171575"/>
              <a:gd name="connsiteX112" fmla="*/ 209573 w 794814"/>
              <a:gd name="connsiteY112" fmla="*/ 688975 h 1171575"/>
              <a:gd name="connsiteX113" fmla="*/ 231798 w 794814"/>
              <a:gd name="connsiteY113" fmla="*/ 676275 h 1171575"/>
              <a:gd name="connsiteX114" fmla="*/ 241323 w 794814"/>
              <a:gd name="connsiteY114" fmla="*/ 666750 h 1171575"/>
              <a:gd name="connsiteX115" fmla="*/ 260373 w 794814"/>
              <a:gd name="connsiteY115" fmla="*/ 654050 h 1171575"/>
              <a:gd name="connsiteX116" fmla="*/ 288948 w 794814"/>
              <a:gd name="connsiteY116" fmla="*/ 673100 h 1171575"/>
              <a:gd name="connsiteX117" fmla="*/ 298473 w 794814"/>
              <a:gd name="connsiteY117" fmla="*/ 679450 h 1171575"/>
              <a:gd name="connsiteX118" fmla="*/ 279423 w 794814"/>
              <a:gd name="connsiteY118" fmla="*/ 695325 h 1171575"/>
              <a:gd name="connsiteX119" fmla="*/ 276248 w 794814"/>
              <a:gd name="connsiteY119" fmla="*/ 711200 h 1171575"/>
              <a:gd name="connsiteX120" fmla="*/ 282598 w 794814"/>
              <a:gd name="connsiteY120" fmla="*/ 742950 h 1171575"/>
              <a:gd name="connsiteX121" fmla="*/ 301648 w 794814"/>
              <a:gd name="connsiteY121" fmla="*/ 749300 h 1171575"/>
              <a:gd name="connsiteX122" fmla="*/ 320698 w 794814"/>
              <a:gd name="connsiteY122" fmla="*/ 746125 h 1171575"/>
              <a:gd name="connsiteX123" fmla="*/ 320698 w 794814"/>
              <a:gd name="connsiteY123" fmla="*/ 720725 h 1171575"/>
              <a:gd name="connsiteX124" fmla="*/ 333398 w 794814"/>
              <a:gd name="connsiteY124" fmla="*/ 682625 h 1171575"/>
              <a:gd name="connsiteX125" fmla="*/ 349273 w 794814"/>
              <a:gd name="connsiteY125" fmla="*/ 685800 h 1171575"/>
              <a:gd name="connsiteX126" fmla="*/ 358798 w 794814"/>
              <a:gd name="connsiteY126" fmla="*/ 711200 h 1171575"/>
              <a:gd name="connsiteX127" fmla="*/ 361973 w 794814"/>
              <a:gd name="connsiteY127" fmla="*/ 739775 h 1171575"/>
              <a:gd name="connsiteX128" fmla="*/ 365148 w 794814"/>
              <a:gd name="connsiteY128" fmla="*/ 749300 h 1171575"/>
              <a:gd name="connsiteX129" fmla="*/ 374673 w 794814"/>
              <a:gd name="connsiteY129" fmla="*/ 752475 h 1171575"/>
              <a:gd name="connsiteX130" fmla="*/ 384198 w 794814"/>
              <a:gd name="connsiteY130" fmla="*/ 746125 h 1171575"/>
              <a:gd name="connsiteX131" fmla="*/ 387373 w 794814"/>
              <a:gd name="connsiteY131" fmla="*/ 736600 h 1171575"/>
              <a:gd name="connsiteX132" fmla="*/ 371498 w 794814"/>
              <a:gd name="connsiteY132" fmla="*/ 720725 h 1171575"/>
              <a:gd name="connsiteX133" fmla="*/ 368323 w 794814"/>
              <a:gd name="connsiteY133" fmla="*/ 711200 h 1171575"/>
              <a:gd name="connsiteX134" fmla="*/ 371498 w 794814"/>
              <a:gd name="connsiteY134" fmla="*/ 673100 h 1171575"/>
              <a:gd name="connsiteX135" fmla="*/ 374673 w 794814"/>
              <a:gd name="connsiteY135" fmla="*/ 660400 h 1171575"/>
              <a:gd name="connsiteX136" fmla="*/ 377848 w 794814"/>
              <a:gd name="connsiteY136" fmla="*/ 641350 h 1171575"/>
              <a:gd name="connsiteX137" fmla="*/ 387373 w 794814"/>
              <a:gd name="connsiteY137" fmla="*/ 644525 h 1171575"/>
              <a:gd name="connsiteX138" fmla="*/ 396898 w 794814"/>
              <a:gd name="connsiteY138" fmla="*/ 663575 h 1171575"/>
              <a:gd name="connsiteX139" fmla="*/ 412773 w 794814"/>
              <a:gd name="connsiteY139" fmla="*/ 685800 h 1171575"/>
              <a:gd name="connsiteX140" fmla="*/ 422298 w 794814"/>
              <a:gd name="connsiteY140" fmla="*/ 688975 h 1171575"/>
              <a:gd name="connsiteX141" fmla="*/ 428648 w 794814"/>
              <a:gd name="connsiteY141" fmla="*/ 698500 h 1171575"/>
              <a:gd name="connsiteX142" fmla="*/ 441348 w 794814"/>
              <a:gd name="connsiteY142" fmla="*/ 708025 h 1171575"/>
              <a:gd name="connsiteX143" fmla="*/ 447698 w 794814"/>
              <a:gd name="connsiteY143" fmla="*/ 727075 h 1171575"/>
              <a:gd name="connsiteX144" fmla="*/ 457223 w 794814"/>
              <a:gd name="connsiteY144" fmla="*/ 746125 h 1171575"/>
              <a:gd name="connsiteX145" fmla="*/ 466748 w 794814"/>
              <a:gd name="connsiteY145" fmla="*/ 755650 h 1171575"/>
              <a:gd name="connsiteX146" fmla="*/ 495323 w 794814"/>
              <a:gd name="connsiteY146" fmla="*/ 771525 h 1171575"/>
              <a:gd name="connsiteX147" fmla="*/ 523898 w 794814"/>
              <a:gd name="connsiteY147" fmla="*/ 793750 h 1171575"/>
              <a:gd name="connsiteX148" fmla="*/ 561998 w 794814"/>
              <a:gd name="connsiteY148" fmla="*/ 800100 h 1171575"/>
              <a:gd name="connsiteX149" fmla="*/ 565173 w 794814"/>
              <a:gd name="connsiteY149" fmla="*/ 812800 h 1171575"/>
              <a:gd name="connsiteX150" fmla="*/ 561998 w 794814"/>
              <a:gd name="connsiteY150" fmla="*/ 831850 h 1171575"/>
              <a:gd name="connsiteX151" fmla="*/ 577873 w 794814"/>
              <a:gd name="connsiteY151" fmla="*/ 850900 h 1171575"/>
              <a:gd name="connsiteX152" fmla="*/ 587398 w 794814"/>
              <a:gd name="connsiteY152" fmla="*/ 860425 h 1171575"/>
              <a:gd name="connsiteX153" fmla="*/ 596923 w 794814"/>
              <a:gd name="connsiteY153" fmla="*/ 866775 h 1171575"/>
              <a:gd name="connsiteX154" fmla="*/ 619148 w 794814"/>
              <a:gd name="connsiteY154" fmla="*/ 889000 h 1171575"/>
              <a:gd name="connsiteX155" fmla="*/ 625498 w 794814"/>
              <a:gd name="connsiteY155" fmla="*/ 901700 h 1171575"/>
              <a:gd name="connsiteX156" fmla="*/ 631848 w 794814"/>
              <a:gd name="connsiteY156" fmla="*/ 911225 h 1171575"/>
              <a:gd name="connsiteX157" fmla="*/ 635023 w 794814"/>
              <a:gd name="connsiteY157" fmla="*/ 923925 h 1171575"/>
              <a:gd name="connsiteX158" fmla="*/ 657248 w 794814"/>
              <a:gd name="connsiteY158" fmla="*/ 952500 h 1171575"/>
              <a:gd name="connsiteX159" fmla="*/ 679473 w 794814"/>
              <a:gd name="connsiteY159" fmla="*/ 958850 h 1171575"/>
              <a:gd name="connsiteX160" fmla="*/ 669948 w 794814"/>
              <a:gd name="connsiteY160" fmla="*/ 968375 h 1171575"/>
              <a:gd name="connsiteX161" fmla="*/ 631848 w 794814"/>
              <a:gd name="connsiteY161" fmla="*/ 968375 h 1171575"/>
              <a:gd name="connsiteX162" fmla="*/ 628673 w 794814"/>
              <a:gd name="connsiteY162" fmla="*/ 958850 h 1171575"/>
              <a:gd name="connsiteX163" fmla="*/ 593748 w 794814"/>
              <a:gd name="connsiteY163" fmla="*/ 952500 h 1171575"/>
              <a:gd name="connsiteX164" fmla="*/ 606448 w 794814"/>
              <a:gd name="connsiteY164" fmla="*/ 968375 h 1171575"/>
              <a:gd name="connsiteX165" fmla="*/ 609623 w 794814"/>
              <a:gd name="connsiteY165" fmla="*/ 1035050 h 1171575"/>
              <a:gd name="connsiteX166" fmla="*/ 612798 w 794814"/>
              <a:gd name="connsiteY166" fmla="*/ 1047750 h 1171575"/>
              <a:gd name="connsiteX167" fmla="*/ 622323 w 794814"/>
              <a:gd name="connsiteY167" fmla="*/ 1054100 h 1171575"/>
              <a:gd name="connsiteX168" fmla="*/ 657248 w 794814"/>
              <a:gd name="connsiteY168" fmla="*/ 1060450 h 1171575"/>
              <a:gd name="connsiteX169" fmla="*/ 660423 w 794814"/>
              <a:gd name="connsiteY169" fmla="*/ 1139825 h 1171575"/>
              <a:gd name="connsiteX170" fmla="*/ 663598 w 794814"/>
              <a:gd name="connsiteY170" fmla="*/ 1149350 h 1171575"/>
              <a:gd name="connsiteX171" fmla="*/ 676298 w 794814"/>
              <a:gd name="connsiteY171" fmla="*/ 1152525 h 1171575"/>
              <a:gd name="connsiteX172" fmla="*/ 695348 w 794814"/>
              <a:gd name="connsiteY172" fmla="*/ 1168400 h 1171575"/>
              <a:gd name="connsiteX173" fmla="*/ 720748 w 794814"/>
              <a:gd name="connsiteY173" fmla="*/ 1171575 h 1171575"/>
              <a:gd name="connsiteX174" fmla="*/ 730273 w 794814"/>
              <a:gd name="connsiteY174" fmla="*/ 1165225 h 1171575"/>
              <a:gd name="connsiteX175" fmla="*/ 736623 w 794814"/>
              <a:gd name="connsiteY175" fmla="*/ 1146175 h 1171575"/>
              <a:gd name="connsiteX176" fmla="*/ 742973 w 794814"/>
              <a:gd name="connsiteY176" fmla="*/ 1136650 h 1171575"/>
              <a:gd name="connsiteX177" fmla="*/ 739798 w 794814"/>
              <a:gd name="connsiteY177" fmla="*/ 1117600 h 1171575"/>
              <a:gd name="connsiteX178" fmla="*/ 730273 w 794814"/>
              <a:gd name="connsiteY178" fmla="*/ 1114425 h 1171575"/>
              <a:gd name="connsiteX179" fmla="*/ 711223 w 794814"/>
              <a:gd name="connsiteY179" fmla="*/ 1101725 h 1171575"/>
              <a:gd name="connsiteX180" fmla="*/ 708048 w 794814"/>
              <a:gd name="connsiteY180" fmla="*/ 1092200 h 1171575"/>
              <a:gd name="connsiteX181" fmla="*/ 708048 w 794814"/>
              <a:gd name="connsiteY181" fmla="*/ 1038225 h 1171575"/>
              <a:gd name="connsiteX182" fmla="*/ 698523 w 794814"/>
              <a:gd name="connsiteY182" fmla="*/ 1031875 h 1171575"/>
              <a:gd name="connsiteX183" fmla="*/ 698523 w 794814"/>
              <a:gd name="connsiteY183" fmla="*/ 1009650 h 1171575"/>
              <a:gd name="connsiteX184" fmla="*/ 714398 w 794814"/>
              <a:gd name="connsiteY184" fmla="*/ 1012825 h 1171575"/>
              <a:gd name="connsiteX185" fmla="*/ 736623 w 794814"/>
              <a:gd name="connsiteY185" fmla="*/ 1019175 h 1171575"/>
              <a:gd name="connsiteX186" fmla="*/ 774723 w 794814"/>
              <a:gd name="connsiteY186" fmla="*/ 1022350 h 1171575"/>
              <a:gd name="connsiteX187" fmla="*/ 793773 w 794814"/>
              <a:gd name="connsiteY187" fmla="*/ 1028700 h 1171575"/>
              <a:gd name="connsiteX188" fmla="*/ 774723 w 794814"/>
              <a:gd name="connsiteY188" fmla="*/ 1019175 h 1171575"/>
              <a:gd name="connsiteX189" fmla="*/ 771548 w 794814"/>
              <a:gd name="connsiteY189" fmla="*/ 981075 h 1171575"/>
              <a:gd name="connsiteX190" fmla="*/ 768373 w 794814"/>
              <a:gd name="connsiteY190" fmla="*/ 920750 h 1171575"/>
              <a:gd name="connsiteX191" fmla="*/ 765198 w 794814"/>
              <a:gd name="connsiteY191" fmla="*/ 908050 h 1171575"/>
              <a:gd name="connsiteX192" fmla="*/ 758848 w 794814"/>
              <a:gd name="connsiteY192" fmla="*/ 882650 h 1171575"/>
              <a:gd name="connsiteX193" fmla="*/ 755673 w 794814"/>
              <a:gd name="connsiteY193" fmla="*/ 850900 h 1171575"/>
              <a:gd name="connsiteX194" fmla="*/ 746148 w 794814"/>
              <a:gd name="connsiteY194" fmla="*/ 847725 h 1171575"/>
              <a:gd name="connsiteX195" fmla="*/ 736623 w 794814"/>
              <a:gd name="connsiteY195" fmla="*/ 841375 h 1171575"/>
              <a:gd name="connsiteX196" fmla="*/ 730273 w 794814"/>
              <a:gd name="connsiteY196" fmla="*/ 831850 h 1171575"/>
              <a:gd name="connsiteX197" fmla="*/ 720748 w 794814"/>
              <a:gd name="connsiteY197" fmla="*/ 822325 h 1171575"/>
              <a:gd name="connsiteX198" fmla="*/ 711223 w 794814"/>
              <a:gd name="connsiteY198" fmla="*/ 784225 h 1171575"/>
              <a:gd name="connsiteX199" fmla="*/ 701698 w 794814"/>
              <a:gd name="connsiteY199" fmla="*/ 781050 h 1171575"/>
              <a:gd name="connsiteX200" fmla="*/ 669948 w 794814"/>
              <a:gd name="connsiteY200" fmla="*/ 784225 h 1171575"/>
              <a:gd name="connsiteX201" fmla="*/ 666773 w 794814"/>
              <a:gd name="connsiteY201" fmla="*/ 796925 h 1171575"/>
              <a:gd name="connsiteX202" fmla="*/ 654073 w 794814"/>
              <a:gd name="connsiteY202" fmla="*/ 819150 h 1171575"/>
              <a:gd name="connsiteX203" fmla="*/ 619148 w 794814"/>
              <a:gd name="connsiteY203" fmla="*/ 825500 h 1171575"/>
              <a:gd name="connsiteX204" fmla="*/ 590573 w 794814"/>
              <a:gd name="connsiteY204" fmla="*/ 822325 h 1171575"/>
              <a:gd name="connsiteX205" fmla="*/ 584223 w 794814"/>
              <a:gd name="connsiteY205" fmla="*/ 809625 h 1171575"/>
              <a:gd name="connsiteX206" fmla="*/ 568348 w 794814"/>
              <a:gd name="connsiteY206" fmla="*/ 774700 h 1171575"/>
              <a:gd name="connsiteX207" fmla="*/ 565173 w 794814"/>
              <a:gd name="connsiteY207" fmla="*/ 727075 h 1171575"/>
              <a:gd name="connsiteX208" fmla="*/ 555648 w 794814"/>
              <a:gd name="connsiteY208" fmla="*/ 717550 h 1171575"/>
              <a:gd name="connsiteX209" fmla="*/ 542948 w 794814"/>
              <a:gd name="connsiteY209" fmla="*/ 711200 h 1171575"/>
              <a:gd name="connsiteX210" fmla="*/ 523898 w 794814"/>
              <a:gd name="connsiteY210" fmla="*/ 701675 h 1171575"/>
              <a:gd name="connsiteX211" fmla="*/ 520723 w 794814"/>
              <a:gd name="connsiteY211" fmla="*/ 682625 h 1171575"/>
              <a:gd name="connsiteX212" fmla="*/ 517548 w 794814"/>
              <a:gd name="connsiteY212" fmla="*/ 673100 h 1171575"/>
              <a:gd name="connsiteX213" fmla="*/ 527073 w 794814"/>
              <a:gd name="connsiteY213" fmla="*/ 669925 h 1171575"/>
              <a:gd name="connsiteX214" fmla="*/ 555648 w 794814"/>
              <a:gd name="connsiteY214" fmla="*/ 676275 h 1171575"/>
              <a:gd name="connsiteX215" fmla="*/ 565173 w 794814"/>
              <a:gd name="connsiteY215" fmla="*/ 679450 h 1171575"/>
              <a:gd name="connsiteX216" fmla="*/ 584223 w 794814"/>
              <a:gd name="connsiteY216" fmla="*/ 692150 h 1171575"/>
              <a:gd name="connsiteX217" fmla="*/ 600098 w 794814"/>
              <a:gd name="connsiteY217" fmla="*/ 685800 h 1171575"/>
              <a:gd name="connsiteX218" fmla="*/ 596923 w 794814"/>
              <a:gd name="connsiteY218" fmla="*/ 666750 h 1171575"/>
              <a:gd name="connsiteX219" fmla="*/ 593748 w 794814"/>
              <a:gd name="connsiteY219" fmla="*/ 644525 h 1171575"/>
              <a:gd name="connsiteX220" fmla="*/ 584223 w 794814"/>
              <a:gd name="connsiteY220" fmla="*/ 635000 h 1171575"/>
              <a:gd name="connsiteX221" fmla="*/ 581048 w 794814"/>
              <a:gd name="connsiteY221" fmla="*/ 625475 h 1171575"/>
              <a:gd name="connsiteX222" fmla="*/ 574698 w 794814"/>
              <a:gd name="connsiteY222" fmla="*/ 635000 h 1171575"/>
              <a:gd name="connsiteX223" fmla="*/ 568348 w 794814"/>
              <a:gd name="connsiteY223" fmla="*/ 647700 h 1171575"/>
              <a:gd name="connsiteX224" fmla="*/ 565173 w 794814"/>
              <a:gd name="connsiteY224" fmla="*/ 657225 h 1171575"/>
              <a:gd name="connsiteX225" fmla="*/ 555648 w 794814"/>
              <a:gd name="connsiteY225" fmla="*/ 663575 h 1171575"/>
              <a:gd name="connsiteX226" fmla="*/ 533423 w 794814"/>
              <a:gd name="connsiteY226" fmla="*/ 644525 h 1171575"/>
              <a:gd name="connsiteX227" fmla="*/ 523898 w 794814"/>
              <a:gd name="connsiteY227" fmla="*/ 625475 h 1171575"/>
              <a:gd name="connsiteX228" fmla="*/ 508023 w 794814"/>
              <a:gd name="connsiteY228" fmla="*/ 619125 h 1171575"/>
              <a:gd name="connsiteX229" fmla="*/ 466748 w 794814"/>
              <a:gd name="connsiteY229" fmla="*/ 606425 h 1171575"/>
              <a:gd name="connsiteX230" fmla="*/ 447698 w 794814"/>
              <a:gd name="connsiteY230" fmla="*/ 600075 h 1171575"/>
              <a:gd name="connsiteX231" fmla="*/ 444523 w 794814"/>
              <a:gd name="connsiteY231" fmla="*/ 609600 h 1171575"/>
              <a:gd name="connsiteX232" fmla="*/ 450873 w 794814"/>
              <a:gd name="connsiteY232" fmla="*/ 619125 h 1171575"/>
              <a:gd name="connsiteX233" fmla="*/ 454048 w 794814"/>
              <a:gd name="connsiteY233" fmla="*/ 628650 h 1171575"/>
              <a:gd name="connsiteX234" fmla="*/ 431823 w 794814"/>
              <a:gd name="connsiteY234" fmla="*/ 654050 h 1171575"/>
              <a:gd name="connsiteX235" fmla="*/ 428648 w 794814"/>
              <a:gd name="connsiteY235" fmla="*/ 644525 h 1171575"/>
              <a:gd name="connsiteX236" fmla="*/ 415948 w 794814"/>
              <a:gd name="connsiteY236" fmla="*/ 619125 h 1171575"/>
              <a:gd name="connsiteX237" fmla="*/ 406423 w 794814"/>
              <a:gd name="connsiteY237" fmla="*/ 596900 h 1171575"/>
              <a:gd name="connsiteX238" fmla="*/ 396898 w 794814"/>
              <a:gd name="connsiteY238" fmla="*/ 577850 h 1171575"/>
              <a:gd name="connsiteX239" fmla="*/ 387373 w 794814"/>
              <a:gd name="connsiteY239" fmla="*/ 571500 h 1171575"/>
              <a:gd name="connsiteX240" fmla="*/ 333398 w 794814"/>
              <a:gd name="connsiteY240" fmla="*/ 574675 h 1171575"/>
              <a:gd name="connsiteX241" fmla="*/ 323873 w 794814"/>
              <a:gd name="connsiteY241" fmla="*/ 600075 h 1171575"/>
              <a:gd name="connsiteX242" fmla="*/ 307998 w 794814"/>
              <a:gd name="connsiteY242" fmla="*/ 625475 h 1171575"/>
              <a:gd name="connsiteX243" fmla="*/ 295298 w 794814"/>
              <a:gd name="connsiteY243" fmla="*/ 622300 h 1171575"/>
              <a:gd name="connsiteX244" fmla="*/ 273073 w 794814"/>
              <a:gd name="connsiteY244" fmla="*/ 606425 h 1171575"/>
              <a:gd name="connsiteX245" fmla="*/ 260373 w 794814"/>
              <a:gd name="connsiteY245" fmla="*/ 587375 h 1171575"/>
              <a:gd name="connsiteX246" fmla="*/ 257198 w 794814"/>
              <a:gd name="connsiteY246" fmla="*/ 561975 h 1171575"/>
              <a:gd name="connsiteX247" fmla="*/ 250848 w 794814"/>
              <a:gd name="connsiteY247" fmla="*/ 552450 h 1171575"/>
              <a:gd name="connsiteX248" fmla="*/ 247673 w 794814"/>
              <a:gd name="connsiteY248" fmla="*/ 539750 h 1171575"/>
              <a:gd name="connsiteX249" fmla="*/ 244498 w 794814"/>
              <a:gd name="connsiteY249" fmla="*/ 530225 h 1171575"/>
              <a:gd name="connsiteX250" fmla="*/ 241323 w 794814"/>
              <a:gd name="connsiteY250" fmla="*/ 517525 h 1171575"/>
              <a:gd name="connsiteX251" fmla="*/ 234973 w 794814"/>
              <a:gd name="connsiteY251" fmla="*/ 508000 h 1171575"/>
              <a:gd name="connsiteX252" fmla="*/ 228623 w 794814"/>
              <a:gd name="connsiteY252" fmla="*/ 488950 h 1171575"/>
              <a:gd name="connsiteX253" fmla="*/ 225448 w 794814"/>
              <a:gd name="connsiteY253" fmla="*/ 479425 h 1171575"/>
              <a:gd name="connsiteX254" fmla="*/ 222273 w 794814"/>
              <a:gd name="connsiteY254" fmla="*/ 469900 h 1171575"/>
              <a:gd name="connsiteX255" fmla="*/ 219098 w 794814"/>
              <a:gd name="connsiteY255" fmla="*/ 460375 h 1171575"/>
              <a:gd name="connsiteX256" fmla="*/ 231798 w 794814"/>
              <a:gd name="connsiteY256" fmla="*/ 434975 h 1171575"/>
              <a:gd name="connsiteX257" fmla="*/ 234973 w 794814"/>
              <a:gd name="connsiteY257" fmla="*/ 422275 h 1171575"/>
              <a:gd name="connsiteX258" fmla="*/ 241323 w 794814"/>
              <a:gd name="connsiteY258" fmla="*/ 412750 h 1171575"/>
              <a:gd name="connsiteX259" fmla="*/ 250848 w 794814"/>
              <a:gd name="connsiteY259" fmla="*/ 377825 h 1171575"/>
              <a:gd name="connsiteX260" fmla="*/ 247673 w 794814"/>
              <a:gd name="connsiteY260" fmla="*/ 368300 h 1171575"/>
              <a:gd name="connsiteX261" fmla="*/ 285773 w 794814"/>
              <a:gd name="connsiteY261" fmla="*/ 361950 h 1171575"/>
              <a:gd name="connsiteX262" fmla="*/ 323873 w 794814"/>
              <a:gd name="connsiteY262" fmla="*/ 327025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794814" h="1171575">
                <a:moveTo>
                  <a:pt x="323873" y="327025"/>
                </a:moveTo>
                <a:cubicBezTo>
                  <a:pt x="328636" y="318558"/>
                  <a:pt x="314348" y="317321"/>
                  <a:pt x="314348" y="311150"/>
                </a:cubicBezTo>
                <a:cubicBezTo>
                  <a:pt x="314348" y="306660"/>
                  <a:pt x="321116" y="305169"/>
                  <a:pt x="323873" y="301625"/>
                </a:cubicBezTo>
                <a:lnTo>
                  <a:pt x="342923" y="273050"/>
                </a:lnTo>
                <a:cubicBezTo>
                  <a:pt x="345040" y="269875"/>
                  <a:pt x="348066" y="267145"/>
                  <a:pt x="349273" y="263525"/>
                </a:cubicBezTo>
                <a:cubicBezTo>
                  <a:pt x="350331" y="260350"/>
                  <a:pt x="350357" y="256613"/>
                  <a:pt x="352448" y="254000"/>
                </a:cubicBezTo>
                <a:cubicBezTo>
                  <a:pt x="354832" y="251020"/>
                  <a:pt x="358798" y="249767"/>
                  <a:pt x="361973" y="247650"/>
                </a:cubicBezTo>
                <a:cubicBezTo>
                  <a:pt x="364090" y="239183"/>
                  <a:pt x="365563" y="230529"/>
                  <a:pt x="368323" y="222250"/>
                </a:cubicBezTo>
                <a:cubicBezTo>
                  <a:pt x="369381" y="219075"/>
                  <a:pt x="370001" y="215718"/>
                  <a:pt x="371498" y="212725"/>
                </a:cubicBezTo>
                <a:cubicBezTo>
                  <a:pt x="373205" y="209312"/>
                  <a:pt x="375731" y="206375"/>
                  <a:pt x="377848" y="203200"/>
                </a:cubicBezTo>
                <a:cubicBezTo>
                  <a:pt x="375257" y="195427"/>
                  <a:pt x="373227" y="187841"/>
                  <a:pt x="368323" y="180975"/>
                </a:cubicBezTo>
                <a:cubicBezTo>
                  <a:pt x="364422" y="175514"/>
                  <a:pt x="355461" y="168194"/>
                  <a:pt x="349273" y="165100"/>
                </a:cubicBezTo>
                <a:cubicBezTo>
                  <a:pt x="346280" y="163603"/>
                  <a:pt x="342923" y="162983"/>
                  <a:pt x="339748" y="161925"/>
                </a:cubicBezTo>
                <a:cubicBezTo>
                  <a:pt x="337631" y="158750"/>
                  <a:pt x="334948" y="155887"/>
                  <a:pt x="333398" y="152400"/>
                </a:cubicBezTo>
                <a:cubicBezTo>
                  <a:pt x="330680" y="146283"/>
                  <a:pt x="327048" y="133350"/>
                  <a:pt x="327048" y="133350"/>
                </a:cubicBezTo>
                <a:cubicBezTo>
                  <a:pt x="328106" y="115358"/>
                  <a:pt x="327892" y="97246"/>
                  <a:pt x="330223" y="79375"/>
                </a:cubicBezTo>
                <a:cubicBezTo>
                  <a:pt x="331089" y="72738"/>
                  <a:pt x="334456" y="66675"/>
                  <a:pt x="336573" y="60325"/>
                </a:cubicBezTo>
                <a:lnTo>
                  <a:pt x="339748" y="50800"/>
                </a:lnTo>
                <a:lnTo>
                  <a:pt x="342923" y="41275"/>
                </a:lnTo>
                <a:cubicBezTo>
                  <a:pt x="341865" y="32808"/>
                  <a:pt x="343213" y="23672"/>
                  <a:pt x="339748" y="15875"/>
                </a:cubicBezTo>
                <a:cubicBezTo>
                  <a:pt x="336669" y="8948"/>
                  <a:pt x="323777" y="14336"/>
                  <a:pt x="320698" y="15875"/>
                </a:cubicBezTo>
                <a:cubicBezTo>
                  <a:pt x="313562" y="19443"/>
                  <a:pt x="306664" y="25731"/>
                  <a:pt x="301648" y="31750"/>
                </a:cubicBezTo>
                <a:cubicBezTo>
                  <a:pt x="299205" y="34681"/>
                  <a:pt x="297415" y="38100"/>
                  <a:pt x="295298" y="41275"/>
                </a:cubicBezTo>
                <a:cubicBezTo>
                  <a:pt x="290879" y="40833"/>
                  <a:pt x="260872" y="39380"/>
                  <a:pt x="250848" y="34925"/>
                </a:cubicBezTo>
                <a:cubicBezTo>
                  <a:pt x="229261" y="25331"/>
                  <a:pt x="242369" y="26455"/>
                  <a:pt x="225448" y="22225"/>
                </a:cubicBezTo>
                <a:cubicBezTo>
                  <a:pt x="220213" y="20916"/>
                  <a:pt x="214887" y="19988"/>
                  <a:pt x="209573" y="19050"/>
                </a:cubicBezTo>
                <a:cubicBezTo>
                  <a:pt x="196894" y="16812"/>
                  <a:pt x="183687" y="16771"/>
                  <a:pt x="171473" y="12700"/>
                </a:cubicBezTo>
                <a:cubicBezTo>
                  <a:pt x="147532" y="4720"/>
                  <a:pt x="177042" y="15485"/>
                  <a:pt x="152423" y="3175"/>
                </a:cubicBezTo>
                <a:cubicBezTo>
                  <a:pt x="149430" y="1678"/>
                  <a:pt x="146073" y="1058"/>
                  <a:pt x="142898" y="0"/>
                </a:cubicBezTo>
                <a:cubicBezTo>
                  <a:pt x="139723" y="1058"/>
                  <a:pt x="136366" y="1678"/>
                  <a:pt x="133373" y="3175"/>
                </a:cubicBezTo>
                <a:cubicBezTo>
                  <a:pt x="124532" y="7595"/>
                  <a:pt x="121345" y="12028"/>
                  <a:pt x="114323" y="19050"/>
                </a:cubicBezTo>
                <a:cubicBezTo>
                  <a:pt x="113265" y="22225"/>
                  <a:pt x="112466" y="25499"/>
                  <a:pt x="111148" y="28575"/>
                </a:cubicBezTo>
                <a:cubicBezTo>
                  <a:pt x="105696" y="41296"/>
                  <a:pt x="104601" y="38886"/>
                  <a:pt x="101623" y="50800"/>
                </a:cubicBezTo>
                <a:cubicBezTo>
                  <a:pt x="100314" y="56035"/>
                  <a:pt x="99269" y="61341"/>
                  <a:pt x="98448" y="66675"/>
                </a:cubicBezTo>
                <a:cubicBezTo>
                  <a:pt x="97151" y="75108"/>
                  <a:pt x="98143" y="84040"/>
                  <a:pt x="95273" y="92075"/>
                </a:cubicBezTo>
                <a:cubicBezTo>
                  <a:pt x="92706" y="99262"/>
                  <a:pt x="86806" y="104775"/>
                  <a:pt x="82573" y="111125"/>
                </a:cubicBezTo>
                <a:cubicBezTo>
                  <a:pt x="80456" y="114300"/>
                  <a:pt x="77430" y="117030"/>
                  <a:pt x="76223" y="120650"/>
                </a:cubicBezTo>
                <a:cubicBezTo>
                  <a:pt x="71841" y="133795"/>
                  <a:pt x="74904" y="127390"/>
                  <a:pt x="66698" y="139700"/>
                </a:cubicBezTo>
                <a:cubicBezTo>
                  <a:pt x="67756" y="144992"/>
                  <a:pt x="67196" y="150890"/>
                  <a:pt x="69873" y="155575"/>
                </a:cubicBezTo>
                <a:cubicBezTo>
                  <a:pt x="71766" y="158888"/>
                  <a:pt x="76467" y="159482"/>
                  <a:pt x="79398" y="161925"/>
                </a:cubicBezTo>
                <a:cubicBezTo>
                  <a:pt x="82847" y="164800"/>
                  <a:pt x="85748" y="168275"/>
                  <a:pt x="88923" y="171450"/>
                </a:cubicBezTo>
                <a:cubicBezTo>
                  <a:pt x="89981" y="174625"/>
                  <a:pt x="92098" y="177628"/>
                  <a:pt x="92098" y="180975"/>
                </a:cubicBezTo>
                <a:cubicBezTo>
                  <a:pt x="92098" y="194191"/>
                  <a:pt x="87758" y="192831"/>
                  <a:pt x="82573" y="203200"/>
                </a:cubicBezTo>
                <a:cubicBezTo>
                  <a:pt x="81076" y="206193"/>
                  <a:pt x="80317" y="209507"/>
                  <a:pt x="79398" y="212725"/>
                </a:cubicBezTo>
                <a:cubicBezTo>
                  <a:pt x="76360" y="223359"/>
                  <a:pt x="74903" y="234415"/>
                  <a:pt x="69873" y="244475"/>
                </a:cubicBezTo>
                <a:cubicBezTo>
                  <a:pt x="67756" y="248708"/>
                  <a:pt x="65281" y="252781"/>
                  <a:pt x="63523" y="257175"/>
                </a:cubicBezTo>
                <a:cubicBezTo>
                  <a:pt x="61037" y="263390"/>
                  <a:pt x="57173" y="276225"/>
                  <a:pt x="57173" y="276225"/>
                </a:cubicBezTo>
                <a:cubicBezTo>
                  <a:pt x="58831" y="292803"/>
                  <a:pt x="55129" y="305931"/>
                  <a:pt x="66698" y="317500"/>
                </a:cubicBezTo>
                <a:cubicBezTo>
                  <a:pt x="69396" y="320198"/>
                  <a:pt x="73048" y="321733"/>
                  <a:pt x="76223" y="323850"/>
                </a:cubicBezTo>
                <a:cubicBezTo>
                  <a:pt x="72790" y="347878"/>
                  <a:pt x="79080" y="356743"/>
                  <a:pt x="44473" y="342900"/>
                </a:cubicBezTo>
                <a:cubicBezTo>
                  <a:pt x="41366" y="341657"/>
                  <a:pt x="42616" y="336451"/>
                  <a:pt x="41298" y="333375"/>
                </a:cubicBezTo>
                <a:cubicBezTo>
                  <a:pt x="39434" y="329025"/>
                  <a:pt x="38295" y="324022"/>
                  <a:pt x="34948" y="320675"/>
                </a:cubicBezTo>
                <a:cubicBezTo>
                  <a:pt x="32581" y="318308"/>
                  <a:pt x="28499" y="318818"/>
                  <a:pt x="25423" y="317500"/>
                </a:cubicBezTo>
                <a:cubicBezTo>
                  <a:pt x="21073" y="315636"/>
                  <a:pt x="16956" y="313267"/>
                  <a:pt x="12723" y="311150"/>
                </a:cubicBezTo>
                <a:cubicBezTo>
                  <a:pt x="9548" y="312208"/>
                  <a:pt x="3854" y="311043"/>
                  <a:pt x="3198" y="314325"/>
                </a:cubicBezTo>
                <a:cubicBezTo>
                  <a:pt x="1360" y="323516"/>
                  <a:pt x="-2974" y="403230"/>
                  <a:pt x="3198" y="419100"/>
                </a:cubicBezTo>
                <a:cubicBezTo>
                  <a:pt x="5964" y="426213"/>
                  <a:pt x="22248" y="431800"/>
                  <a:pt x="22248" y="431800"/>
                </a:cubicBezTo>
                <a:cubicBezTo>
                  <a:pt x="36675" y="475082"/>
                  <a:pt x="20912" y="422450"/>
                  <a:pt x="31773" y="498475"/>
                </a:cubicBezTo>
                <a:cubicBezTo>
                  <a:pt x="34269" y="515949"/>
                  <a:pt x="38476" y="517385"/>
                  <a:pt x="47648" y="530225"/>
                </a:cubicBezTo>
                <a:cubicBezTo>
                  <a:pt x="49866" y="533330"/>
                  <a:pt x="51300" y="537052"/>
                  <a:pt x="53998" y="539750"/>
                </a:cubicBezTo>
                <a:cubicBezTo>
                  <a:pt x="56696" y="542448"/>
                  <a:pt x="60592" y="543657"/>
                  <a:pt x="63523" y="546100"/>
                </a:cubicBezTo>
                <a:cubicBezTo>
                  <a:pt x="79378" y="559313"/>
                  <a:pt x="65834" y="553220"/>
                  <a:pt x="82573" y="558800"/>
                </a:cubicBezTo>
                <a:cubicBezTo>
                  <a:pt x="83631" y="567267"/>
                  <a:pt x="81604" y="576741"/>
                  <a:pt x="85748" y="584200"/>
                </a:cubicBezTo>
                <a:cubicBezTo>
                  <a:pt x="87867" y="588014"/>
                  <a:pt x="94084" y="587375"/>
                  <a:pt x="98448" y="587375"/>
                </a:cubicBezTo>
                <a:cubicBezTo>
                  <a:pt x="110138" y="587375"/>
                  <a:pt x="121731" y="585258"/>
                  <a:pt x="133373" y="584200"/>
                </a:cubicBezTo>
                <a:cubicBezTo>
                  <a:pt x="127098" y="582108"/>
                  <a:pt x="118799" y="580270"/>
                  <a:pt x="114323" y="574675"/>
                </a:cubicBezTo>
                <a:cubicBezTo>
                  <a:pt x="112232" y="572062"/>
                  <a:pt x="112206" y="568325"/>
                  <a:pt x="111148" y="565150"/>
                </a:cubicBezTo>
                <a:cubicBezTo>
                  <a:pt x="112318" y="556960"/>
                  <a:pt x="113065" y="542266"/>
                  <a:pt x="117498" y="533400"/>
                </a:cubicBezTo>
                <a:cubicBezTo>
                  <a:pt x="119205" y="529987"/>
                  <a:pt x="120868" y="526259"/>
                  <a:pt x="123848" y="523875"/>
                </a:cubicBezTo>
                <a:cubicBezTo>
                  <a:pt x="126461" y="521784"/>
                  <a:pt x="130198" y="521758"/>
                  <a:pt x="133373" y="520700"/>
                </a:cubicBezTo>
                <a:cubicBezTo>
                  <a:pt x="148844" y="543906"/>
                  <a:pt x="129960" y="514727"/>
                  <a:pt x="146073" y="542925"/>
                </a:cubicBezTo>
                <a:cubicBezTo>
                  <a:pt x="147966" y="546238"/>
                  <a:pt x="150716" y="549037"/>
                  <a:pt x="152423" y="552450"/>
                </a:cubicBezTo>
                <a:cubicBezTo>
                  <a:pt x="154700" y="557005"/>
                  <a:pt x="157756" y="570606"/>
                  <a:pt x="158773" y="574675"/>
                </a:cubicBezTo>
                <a:cubicBezTo>
                  <a:pt x="155598" y="577850"/>
                  <a:pt x="152697" y="581325"/>
                  <a:pt x="149248" y="584200"/>
                </a:cubicBezTo>
                <a:cubicBezTo>
                  <a:pt x="146317" y="586643"/>
                  <a:pt x="142107" y="587570"/>
                  <a:pt x="139723" y="590550"/>
                </a:cubicBezTo>
                <a:cubicBezTo>
                  <a:pt x="122196" y="612458"/>
                  <a:pt x="154320" y="588227"/>
                  <a:pt x="127023" y="606425"/>
                </a:cubicBezTo>
                <a:cubicBezTo>
                  <a:pt x="125783" y="608905"/>
                  <a:pt x="117498" y="623978"/>
                  <a:pt x="117498" y="628650"/>
                </a:cubicBezTo>
                <a:cubicBezTo>
                  <a:pt x="117498" y="641788"/>
                  <a:pt x="124286" y="654488"/>
                  <a:pt x="133373" y="663575"/>
                </a:cubicBezTo>
                <a:cubicBezTo>
                  <a:pt x="139723" y="669925"/>
                  <a:pt x="147442" y="675153"/>
                  <a:pt x="152423" y="682625"/>
                </a:cubicBezTo>
                <a:cubicBezTo>
                  <a:pt x="160890" y="695325"/>
                  <a:pt x="155598" y="690033"/>
                  <a:pt x="168298" y="698500"/>
                </a:cubicBezTo>
                <a:cubicBezTo>
                  <a:pt x="165123" y="699558"/>
                  <a:pt x="162120" y="701675"/>
                  <a:pt x="158773" y="701675"/>
                </a:cubicBezTo>
                <a:cubicBezTo>
                  <a:pt x="139808" y="701675"/>
                  <a:pt x="140708" y="699235"/>
                  <a:pt x="127023" y="695325"/>
                </a:cubicBezTo>
                <a:cubicBezTo>
                  <a:pt x="99116" y="687352"/>
                  <a:pt x="127636" y="696588"/>
                  <a:pt x="104798" y="688975"/>
                </a:cubicBezTo>
                <a:cubicBezTo>
                  <a:pt x="100565" y="690033"/>
                  <a:pt x="96358" y="691203"/>
                  <a:pt x="92098" y="692150"/>
                </a:cubicBezTo>
                <a:cubicBezTo>
                  <a:pt x="86830" y="693321"/>
                  <a:pt x="80039" y="691509"/>
                  <a:pt x="76223" y="695325"/>
                </a:cubicBezTo>
                <a:cubicBezTo>
                  <a:pt x="71490" y="700058"/>
                  <a:pt x="69873" y="714375"/>
                  <a:pt x="69873" y="714375"/>
                </a:cubicBezTo>
                <a:cubicBezTo>
                  <a:pt x="84124" y="742876"/>
                  <a:pt x="70916" y="729514"/>
                  <a:pt x="101623" y="736600"/>
                </a:cubicBezTo>
                <a:cubicBezTo>
                  <a:pt x="108145" y="738105"/>
                  <a:pt x="120673" y="742950"/>
                  <a:pt x="120673" y="742950"/>
                </a:cubicBezTo>
                <a:cubicBezTo>
                  <a:pt x="121731" y="751417"/>
                  <a:pt x="122322" y="759955"/>
                  <a:pt x="123848" y="768350"/>
                </a:cubicBezTo>
                <a:cubicBezTo>
                  <a:pt x="124447" y="771643"/>
                  <a:pt x="126142" y="774646"/>
                  <a:pt x="127023" y="777875"/>
                </a:cubicBezTo>
                <a:cubicBezTo>
                  <a:pt x="129319" y="786295"/>
                  <a:pt x="130613" y="794996"/>
                  <a:pt x="133373" y="803275"/>
                </a:cubicBezTo>
                <a:cubicBezTo>
                  <a:pt x="135490" y="809625"/>
                  <a:pt x="134990" y="817592"/>
                  <a:pt x="139723" y="822325"/>
                </a:cubicBezTo>
                <a:cubicBezTo>
                  <a:pt x="142898" y="825500"/>
                  <a:pt x="146373" y="828401"/>
                  <a:pt x="149248" y="831850"/>
                </a:cubicBezTo>
                <a:cubicBezTo>
                  <a:pt x="151691" y="834781"/>
                  <a:pt x="152900" y="838677"/>
                  <a:pt x="155598" y="841375"/>
                </a:cubicBezTo>
                <a:cubicBezTo>
                  <a:pt x="158296" y="844073"/>
                  <a:pt x="161948" y="845608"/>
                  <a:pt x="165123" y="847725"/>
                </a:cubicBezTo>
                <a:cubicBezTo>
                  <a:pt x="167240" y="850900"/>
                  <a:pt x="169970" y="853743"/>
                  <a:pt x="171473" y="857250"/>
                </a:cubicBezTo>
                <a:cubicBezTo>
                  <a:pt x="173587" y="862182"/>
                  <a:pt x="173965" y="876349"/>
                  <a:pt x="180998" y="879475"/>
                </a:cubicBezTo>
                <a:cubicBezTo>
                  <a:pt x="187837" y="882514"/>
                  <a:pt x="195815" y="881592"/>
                  <a:pt x="203223" y="882650"/>
                </a:cubicBezTo>
                <a:cubicBezTo>
                  <a:pt x="227164" y="890630"/>
                  <a:pt x="197654" y="879865"/>
                  <a:pt x="222273" y="892175"/>
                </a:cubicBezTo>
                <a:cubicBezTo>
                  <a:pt x="225266" y="893672"/>
                  <a:pt x="228623" y="894292"/>
                  <a:pt x="231798" y="895350"/>
                </a:cubicBezTo>
                <a:cubicBezTo>
                  <a:pt x="230740" y="904875"/>
                  <a:pt x="233554" y="915707"/>
                  <a:pt x="228623" y="923925"/>
                </a:cubicBezTo>
                <a:cubicBezTo>
                  <a:pt x="226188" y="927984"/>
                  <a:pt x="223421" y="915817"/>
                  <a:pt x="222273" y="911225"/>
                </a:cubicBezTo>
                <a:cubicBezTo>
                  <a:pt x="220204" y="902947"/>
                  <a:pt x="220156" y="894292"/>
                  <a:pt x="219098" y="885825"/>
                </a:cubicBezTo>
                <a:cubicBezTo>
                  <a:pt x="220156" y="868892"/>
                  <a:pt x="220585" y="851907"/>
                  <a:pt x="222273" y="835025"/>
                </a:cubicBezTo>
                <a:cubicBezTo>
                  <a:pt x="222707" y="830683"/>
                  <a:pt x="223729" y="826336"/>
                  <a:pt x="225448" y="822325"/>
                </a:cubicBezTo>
                <a:cubicBezTo>
                  <a:pt x="233352" y="803882"/>
                  <a:pt x="230857" y="821799"/>
                  <a:pt x="234973" y="803275"/>
                </a:cubicBezTo>
                <a:cubicBezTo>
                  <a:pt x="240263" y="779469"/>
                  <a:pt x="231910" y="788384"/>
                  <a:pt x="247673" y="777875"/>
                </a:cubicBezTo>
                <a:cubicBezTo>
                  <a:pt x="248731" y="773642"/>
                  <a:pt x="251282" y="769517"/>
                  <a:pt x="250848" y="765175"/>
                </a:cubicBezTo>
                <a:cubicBezTo>
                  <a:pt x="248959" y="746283"/>
                  <a:pt x="246836" y="747684"/>
                  <a:pt x="234973" y="739775"/>
                </a:cubicBezTo>
                <a:cubicBezTo>
                  <a:pt x="228958" y="721731"/>
                  <a:pt x="234165" y="732617"/>
                  <a:pt x="212748" y="711200"/>
                </a:cubicBezTo>
                <a:lnTo>
                  <a:pt x="203223" y="701675"/>
                </a:lnTo>
                <a:lnTo>
                  <a:pt x="193698" y="692150"/>
                </a:lnTo>
                <a:cubicBezTo>
                  <a:pt x="198990" y="691092"/>
                  <a:pt x="204453" y="690682"/>
                  <a:pt x="209573" y="688975"/>
                </a:cubicBezTo>
                <a:cubicBezTo>
                  <a:pt x="214749" y="687250"/>
                  <a:pt x="227153" y="680146"/>
                  <a:pt x="231798" y="676275"/>
                </a:cubicBezTo>
                <a:cubicBezTo>
                  <a:pt x="235247" y="673400"/>
                  <a:pt x="237779" y="669507"/>
                  <a:pt x="241323" y="666750"/>
                </a:cubicBezTo>
                <a:cubicBezTo>
                  <a:pt x="247347" y="662065"/>
                  <a:pt x="260373" y="654050"/>
                  <a:pt x="260373" y="654050"/>
                </a:cubicBezTo>
                <a:lnTo>
                  <a:pt x="288948" y="673100"/>
                </a:lnTo>
                <a:lnTo>
                  <a:pt x="298473" y="679450"/>
                </a:lnTo>
                <a:cubicBezTo>
                  <a:pt x="293003" y="683097"/>
                  <a:pt x="282479" y="689213"/>
                  <a:pt x="279423" y="695325"/>
                </a:cubicBezTo>
                <a:cubicBezTo>
                  <a:pt x="277010" y="700152"/>
                  <a:pt x="277306" y="705908"/>
                  <a:pt x="276248" y="711200"/>
                </a:cubicBezTo>
                <a:cubicBezTo>
                  <a:pt x="278365" y="721783"/>
                  <a:pt x="276611" y="733970"/>
                  <a:pt x="282598" y="742950"/>
                </a:cubicBezTo>
                <a:cubicBezTo>
                  <a:pt x="286311" y="748519"/>
                  <a:pt x="301648" y="749300"/>
                  <a:pt x="301648" y="749300"/>
                </a:cubicBezTo>
                <a:cubicBezTo>
                  <a:pt x="307998" y="748242"/>
                  <a:pt x="315109" y="749319"/>
                  <a:pt x="320698" y="746125"/>
                </a:cubicBezTo>
                <a:cubicBezTo>
                  <a:pt x="327707" y="742120"/>
                  <a:pt x="321098" y="722727"/>
                  <a:pt x="320698" y="720725"/>
                </a:cubicBezTo>
                <a:cubicBezTo>
                  <a:pt x="321443" y="713272"/>
                  <a:pt x="316031" y="684796"/>
                  <a:pt x="333398" y="682625"/>
                </a:cubicBezTo>
                <a:cubicBezTo>
                  <a:pt x="338753" y="681956"/>
                  <a:pt x="343981" y="684742"/>
                  <a:pt x="349273" y="685800"/>
                </a:cubicBezTo>
                <a:cubicBezTo>
                  <a:pt x="354970" y="697193"/>
                  <a:pt x="356877" y="698712"/>
                  <a:pt x="358798" y="711200"/>
                </a:cubicBezTo>
                <a:cubicBezTo>
                  <a:pt x="360255" y="720672"/>
                  <a:pt x="360397" y="730322"/>
                  <a:pt x="361973" y="739775"/>
                </a:cubicBezTo>
                <a:cubicBezTo>
                  <a:pt x="362523" y="743076"/>
                  <a:pt x="362781" y="746933"/>
                  <a:pt x="365148" y="749300"/>
                </a:cubicBezTo>
                <a:cubicBezTo>
                  <a:pt x="367515" y="751667"/>
                  <a:pt x="371498" y="751417"/>
                  <a:pt x="374673" y="752475"/>
                </a:cubicBezTo>
                <a:cubicBezTo>
                  <a:pt x="377848" y="750358"/>
                  <a:pt x="381814" y="749105"/>
                  <a:pt x="384198" y="746125"/>
                </a:cubicBezTo>
                <a:cubicBezTo>
                  <a:pt x="386289" y="743512"/>
                  <a:pt x="387923" y="739901"/>
                  <a:pt x="387373" y="736600"/>
                </a:cubicBezTo>
                <a:cubicBezTo>
                  <a:pt x="386050" y="728663"/>
                  <a:pt x="377054" y="724429"/>
                  <a:pt x="371498" y="720725"/>
                </a:cubicBezTo>
                <a:cubicBezTo>
                  <a:pt x="370440" y="717550"/>
                  <a:pt x="368323" y="714547"/>
                  <a:pt x="368323" y="711200"/>
                </a:cubicBezTo>
                <a:cubicBezTo>
                  <a:pt x="368323" y="698456"/>
                  <a:pt x="369917" y="685746"/>
                  <a:pt x="371498" y="673100"/>
                </a:cubicBezTo>
                <a:cubicBezTo>
                  <a:pt x="372039" y="668770"/>
                  <a:pt x="373817" y="664679"/>
                  <a:pt x="374673" y="660400"/>
                </a:cubicBezTo>
                <a:cubicBezTo>
                  <a:pt x="375936" y="654087"/>
                  <a:pt x="376790" y="647700"/>
                  <a:pt x="377848" y="641350"/>
                </a:cubicBezTo>
                <a:cubicBezTo>
                  <a:pt x="381023" y="642408"/>
                  <a:pt x="384760" y="642434"/>
                  <a:pt x="387373" y="644525"/>
                </a:cubicBezTo>
                <a:cubicBezTo>
                  <a:pt x="394956" y="650591"/>
                  <a:pt x="393063" y="655906"/>
                  <a:pt x="396898" y="663575"/>
                </a:cubicBezTo>
                <a:cubicBezTo>
                  <a:pt x="398553" y="666884"/>
                  <a:pt x="411540" y="684773"/>
                  <a:pt x="412773" y="685800"/>
                </a:cubicBezTo>
                <a:cubicBezTo>
                  <a:pt x="415344" y="687943"/>
                  <a:pt x="419123" y="687917"/>
                  <a:pt x="422298" y="688975"/>
                </a:cubicBezTo>
                <a:cubicBezTo>
                  <a:pt x="424415" y="692150"/>
                  <a:pt x="425950" y="695802"/>
                  <a:pt x="428648" y="698500"/>
                </a:cubicBezTo>
                <a:cubicBezTo>
                  <a:pt x="432390" y="702242"/>
                  <a:pt x="438413" y="703622"/>
                  <a:pt x="441348" y="708025"/>
                </a:cubicBezTo>
                <a:cubicBezTo>
                  <a:pt x="445061" y="713594"/>
                  <a:pt x="445581" y="720725"/>
                  <a:pt x="447698" y="727075"/>
                </a:cubicBezTo>
                <a:cubicBezTo>
                  <a:pt x="450880" y="736621"/>
                  <a:pt x="450384" y="737919"/>
                  <a:pt x="457223" y="746125"/>
                </a:cubicBezTo>
                <a:cubicBezTo>
                  <a:pt x="460098" y="749574"/>
                  <a:pt x="463012" y="753159"/>
                  <a:pt x="466748" y="755650"/>
                </a:cubicBezTo>
                <a:cubicBezTo>
                  <a:pt x="490703" y="771620"/>
                  <a:pt x="457093" y="733295"/>
                  <a:pt x="495323" y="771525"/>
                </a:cubicBezTo>
                <a:cubicBezTo>
                  <a:pt x="502052" y="778254"/>
                  <a:pt x="515037" y="792484"/>
                  <a:pt x="523898" y="793750"/>
                </a:cubicBezTo>
                <a:cubicBezTo>
                  <a:pt x="551465" y="797688"/>
                  <a:pt x="538785" y="795457"/>
                  <a:pt x="561998" y="800100"/>
                </a:cubicBezTo>
                <a:cubicBezTo>
                  <a:pt x="563056" y="804333"/>
                  <a:pt x="565173" y="808436"/>
                  <a:pt x="565173" y="812800"/>
                </a:cubicBezTo>
                <a:cubicBezTo>
                  <a:pt x="565173" y="819238"/>
                  <a:pt x="561357" y="825444"/>
                  <a:pt x="561998" y="831850"/>
                </a:cubicBezTo>
                <a:cubicBezTo>
                  <a:pt x="563327" y="845140"/>
                  <a:pt x="569834" y="844201"/>
                  <a:pt x="577873" y="850900"/>
                </a:cubicBezTo>
                <a:cubicBezTo>
                  <a:pt x="581322" y="853775"/>
                  <a:pt x="583949" y="857550"/>
                  <a:pt x="587398" y="860425"/>
                </a:cubicBezTo>
                <a:cubicBezTo>
                  <a:pt x="590329" y="862868"/>
                  <a:pt x="594225" y="864077"/>
                  <a:pt x="596923" y="866775"/>
                </a:cubicBezTo>
                <a:cubicBezTo>
                  <a:pt x="626556" y="896408"/>
                  <a:pt x="585281" y="863600"/>
                  <a:pt x="619148" y="889000"/>
                </a:cubicBezTo>
                <a:cubicBezTo>
                  <a:pt x="621265" y="893233"/>
                  <a:pt x="623150" y="897591"/>
                  <a:pt x="625498" y="901700"/>
                </a:cubicBezTo>
                <a:cubicBezTo>
                  <a:pt x="627391" y="905013"/>
                  <a:pt x="630345" y="907718"/>
                  <a:pt x="631848" y="911225"/>
                </a:cubicBezTo>
                <a:cubicBezTo>
                  <a:pt x="633567" y="915236"/>
                  <a:pt x="633072" y="920022"/>
                  <a:pt x="635023" y="923925"/>
                </a:cubicBezTo>
                <a:cubicBezTo>
                  <a:pt x="638177" y="930233"/>
                  <a:pt x="649408" y="947274"/>
                  <a:pt x="657248" y="952500"/>
                </a:cubicBezTo>
                <a:cubicBezTo>
                  <a:pt x="659981" y="954322"/>
                  <a:pt x="677779" y="958427"/>
                  <a:pt x="679473" y="958850"/>
                </a:cubicBezTo>
                <a:cubicBezTo>
                  <a:pt x="676298" y="962025"/>
                  <a:pt x="674051" y="966551"/>
                  <a:pt x="669948" y="968375"/>
                </a:cubicBezTo>
                <a:cubicBezTo>
                  <a:pt x="656093" y="974533"/>
                  <a:pt x="645703" y="970684"/>
                  <a:pt x="631848" y="968375"/>
                </a:cubicBezTo>
                <a:cubicBezTo>
                  <a:pt x="630790" y="965200"/>
                  <a:pt x="630170" y="961843"/>
                  <a:pt x="628673" y="958850"/>
                </a:cubicBezTo>
                <a:cubicBezTo>
                  <a:pt x="619770" y="941044"/>
                  <a:pt x="619176" y="949675"/>
                  <a:pt x="593748" y="952500"/>
                </a:cubicBezTo>
                <a:cubicBezTo>
                  <a:pt x="605277" y="956343"/>
                  <a:pt x="605247" y="953357"/>
                  <a:pt x="606448" y="968375"/>
                </a:cubicBezTo>
                <a:cubicBezTo>
                  <a:pt x="608222" y="990554"/>
                  <a:pt x="607849" y="1012871"/>
                  <a:pt x="609623" y="1035050"/>
                </a:cubicBezTo>
                <a:cubicBezTo>
                  <a:pt x="609971" y="1039400"/>
                  <a:pt x="610377" y="1044119"/>
                  <a:pt x="612798" y="1047750"/>
                </a:cubicBezTo>
                <a:cubicBezTo>
                  <a:pt x="614915" y="1050925"/>
                  <a:pt x="618910" y="1052393"/>
                  <a:pt x="622323" y="1054100"/>
                </a:cubicBezTo>
                <a:cubicBezTo>
                  <a:pt x="632112" y="1058994"/>
                  <a:pt x="648492" y="1059356"/>
                  <a:pt x="657248" y="1060450"/>
                </a:cubicBezTo>
                <a:cubicBezTo>
                  <a:pt x="658306" y="1086908"/>
                  <a:pt x="658536" y="1113413"/>
                  <a:pt x="660423" y="1139825"/>
                </a:cubicBezTo>
                <a:cubicBezTo>
                  <a:pt x="660661" y="1143163"/>
                  <a:pt x="660985" y="1147259"/>
                  <a:pt x="663598" y="1149350"/>
                </a:cubicBezTo>
                <a:cubicBezTo>
                  <a:pt x="667005" y="1152076"/>
                  <a:pt x="672065" y="1151467"/>
                  <a:pt x="676298" y="1152525"/>
                </a:cubicBezTo>
                <a:cubicBezTo>
                  <a:pt x="680069" y="1156296"/>
                  <a:pt x="689270" y="1166742"/>
                  <a:pt x="695348" y="1168400"/>
                </a:cubicBezTo>
                <a:cubicBezTo>
                  <a:pt x="703580" y="1170645"/>
                  <a:pt x="712281" y="1170517"/>
                  <a:pt x="720748" y="1171575"/>
                </a:cubicBezTo>
                <a:cubicBezTo>
                  <a:pt x="723923" y="1169458"/>
                  <a:pt x="728251" y="1168461"/>
                  <a:pt x="730273" y="1165225"/>
                </a:cubicBezTo>
                <a:cubicBezTo>
                  <a:pt x="733821" y="1159549"/>
                  <a:pt x="732910" y="1151744"/>
                  <a:pt x="736623" y="1146175"/>
                </a:cubicBezTo>
                <a:lnTo>
                  <a:pt x="742973" y="1136650"/>
                </a:lnTo>
                <a:cubicBezTo>
                  <a:pt x="741915" y="1130300"/>
                  <a:pt x="742992" y="1123189"/>
                  <a:pt x="739798" y="1117600"/>
                </a:cubicBezTo>
                <a:cubicBezTo>
                  <a:pt x="738138" y="1114694"/>
                  <a:pt x="733199" y="1116050"/>
                  <a:pt x="730273" y="1114425"/>
                </a:cubicBezTo>
                <a:cubicBezTo>
                  <a:pt x="723602" y="1110719"/>
                  <a:pt x="711223" y="1101725"/>
                  <a:pt x="711223" y="1101725"/>
                </a:cubicBezTo>
                <a:cubicBezTo>
                  <a:pt x="710165" y="1098550"/>
                  <a:pt x="708048" y="1095547"/>
                  <a:pt x="708048" y="1092200"/>
                </a:cubicBezTo>
                <a:cubicBezTo>
                  <a:pt x="708048" y="1071808"/>
                  <a:pt x="716077" y="1058299"/>
                  <a:pt x="708048" y="1038225"/>
                </a:cubicBezTo>
                <a:cubicBezTo>
                  <a:pt x="706631" y="1034682"/>
                  <a:pt x="701698" y="1033992"/>
                  <a:pt x="698523" y="1031875"/>
                </a:cubicBezTo>
                <a:cubicBezTo>
                  <a:pt x="698191" y="1030547"/>
                  <a:pt x="691165" y="1012103"/>
                  <a:pt x="698523" y="1009650"/>
                </a:cubicBezTo>
                <a:cubicBezTo>
                  <a:pt x="703643" y="1007943"/>
                  <a:pt x="709163" y="1011516"/>
                  <a:pt x="714398" y="1012825"/>
                </a:cubicBezTo>
                <a:cubicBezTo>
                  <a:pt x="724942" y="1015461"/>
                  <a:pt x="724745" y="1017690"/>
                  <a:pt x="736623" y="1019175"/>
                </a:cubicBezTo>
                <a:cubicBezTo>
                  <a:pt x="749269" y="1020756"/>
                  <a:pt x="762023" y="1021292"/>
                  <a:pt x="774723" y="1022350"/>
                </a:cubicBezTo>
                <a:cubicBezTo>
                  <a:pt x="781073" y="1024467"/>
                  <a:pt x="799342" y="1032413"/>
                  <a:pt x="793773" y="1028700"/>
                </a:cubicBezTo>
                <a:cubicBezTo>
                  <a:pt x="781463" y="1020494"/>
                  <a:pt x="787868" y="1023557"/>
                  <a:pt x="774723" y="1019175"/>
                </a:cubicBezTo>
                <a:cubicBezTo>
                  <a:pt x="761625" y="999528"/>
                  <a:pt x="771548" y="1018837"/>
                  <a:pt x="771548" y="981075"/>
                </a:cubicBezTo>
                <a:cubicBezTo>
                  <a:pt x="771548" y="960939"/>
                  <a:pt x="770117" y="940810"/>
                  <a:pt x="768373" y="920750"/>
                </a:cubicBezTo>
                <a:cubicBezTo>
                  <a:pt x="767995" y="916403"/>
                  <a:pt x="766145" y="912310"/>
                  <a:pt x="765198" y="908050"/>
                </a:cubicBezTo>
                <a:cubicBezTo>
                  <a:pt x="760090" y="885062"/>
                  <a:pt x="764522" y="899671"/>
                  <a:pt x="758848" y="882650"/>
                </a:cubicBezTo>
                <a:cubicBezTo>
                  <a:pt x="757790" y="872067"/>
                  <a:pt x="759308" y="860896"/>
                  <a:pt x="755673" y="850900"/>
                </a:cubicBezTo>
                <a:cubicBezTo>
                  <a:pt x="754529" y="847755"/>
                  <a:pt x="749141" y="849222"/>
                  <a:pt x="746148" y="847725"/>
                </a:cubicBezTo>
                <a:cubicBezTo>
                  <a:pt x="742735" y="846018"/>
                  <a:pt x="739798" y="843492"/>
                  <a:pt x="736623" y="841375"/>
                </a:cubicBezTo>
                <a:cubicBezTo>
                  <a:pt x="734506" y="838200"/>
                  <a:pt x="732716" y="834781"/>
                  <a:pt x="730273" y="831850"/>
                </a:cubicBezTo>
                <a:cubicBezTo>
                  <a:pt x="727398" y="828401"/>
                  <a:pt x="722572" y="826428"/>
                  <a:pt x="720748" y="822325"/>
                </a:cubicBezTo>
                <a:cubicBezTo>
                  <a:pt x="719329" y="819132"/>
                  <a:pt x="716639" y="786030"/>
                  <a:pt x="711223" y="784225"/>
                </a:cubicBezTo>
                <a:lnTo>
                  <a:pt x="701698" y="781050"/>
                </a:lnTo>
                <a:cubicBezTo>
                  <a:pt x="691115" y="782108"/>
                  <a:pt x="679631" y="779824"/>
                  <a:pt x="669948" y="784225"/>
                </a:cubicBezTo>
                <a:cubicBezTo>
                  <a:pt x="665976" y="786031"/>
                  <a:pt x="668305" y="792839"/>
                  <a:pt x="666773" y="796925"/>
                </a:cubicBezTo>
                <a:cubicBezTo>
                  <a:pt x="666214" y="798416"/>
                  <a:pt x="657004" y="817475"/>
                  <a:pt x="654073" y="819150"/>
                </a:cubicBezTo>
                <a:cubicBezTo>
                  <a:pt x="652246" y="820194"/>
                  <a:pt x="619233" y="825486"/>
                  <a:pt x="619148" y="825500"/>
                </a:cubicBezTo>
                <a:cubicBezTo>
                  <a:pt x="609623" y="824442"/>
                  <a:pt x="599298" y="826291"/>
                  <a:pt x="590573" y="822325"/>
                </a:cubicBezTo>
                <a:cubicBezTo>
                  <a:pt x="586264" y="820366"/>
                  <a:pt x="585720" y="814115"/>
                  <a:pt x="584223" y="809625"/>
                </a:cubicBezTo>
                <a:cubicBezTo>
                  <a:pt x="573064" y="776149"/>
                  <a:pt x="585958" y="792310"/>
                  <a:pt x="568348" y="774700"/>
                </a:cubicBezTo>
                <a:cubicBezTo>
                  <a:pt x="567290" y="758825"/>
                  <a:pt x="568624" y="742606"/>
                  <a:pt x="565173" y="727075"/>
                </a:cubicBezTo>
                <a:cubicBezTo>
                  <a:pt x="564199" y="722692"/>
                  <a:pt x="559302" y="720160"/>
                  <a:pt x="555648" y="717550"/>
                </a:cubicBezTo>
                <a:cubicBezTo>
                  <a:pt x="551797" y="714799"/>
                  <a:pt x="547057" y="713548"/>
                  <a:pt x="542948" y="711200"/>
                </a:cubicBezTo>
                <a:cubicBezTo>
                  <a:pt x="525714" y="701352"/>
                  <a:pt x="541362" y="707496"/>
                  <a:pt x="523898" y="701675"/>
                </a:cubicBezTo>
                <a:cubicBezTo>
                  <a:pt x="522840" y="695325"/>
                  <a:pt x="522120" y="688909"/>
                  <a:pt x="520723" y="682625"/>
                </a:cubicBezTo>
                <a:cubicBezTo>
                  <a:pt x="519997" y="679358"/>
                  <a:pt x="516051" y="676093"/>
                  <a:pt x="517548" y="673100"/>
                </a:cubicBezTo>
                <a:cubicBezTo>
                  <a:pt x="519045" y="670107"/>
                  <a:pt x="523898" y="670983"/>
                  <a:pt x="527073" y="669925"/>
                </a:cubicBezTo>
                <a:cubicBezTo>
                  <a:pt x="537985" y="672107"/>
                  <a:pt x="545186" y="673286"/>
                  <a:pt x="555648" y="676275"/>
                </a:cubicBezTo>
                <a:cubicBezTo>
                  <a:pt x="558866" y="677194"/>
                  <a:pt x="561998" y="678392"/>
                  <a:pt x="565173" y="679450"/>
                </a:cubicBezTo>
                <a:cubicBezTo>
                  <a:pt x="569530" y="683807"/>
                  <a:pt x="576054" y="693171"/>
                  <a:pt x="584223" y="692150"/>
                </a:cubicBezTo>
                <a:cubicBezTo>
                  <a:pt x="589878" y="691443"/>
                  <a:pt x="594806" y="687917"/>
                  <a:pt x="600098" y="685800"/>
                </a:cubicBezTo>
                <a:cubicBezTo>
                  <a:pt x="599040" y="679450"/>
                  <a:pt x="597902" y="673113"/>
                  <a:pt x="596923" y="666750"/>
                </a:cubicBezTo>
                <a:cubicBezTo>
                  <a:pt x="595785" y="659353"/>
                  <a:pt x="596527" y="651473"/>
                  <a:pt x="593748" y="644525"/>
                </a:cubicBezTo>
                <a:cubicBezTo>
                  <a:pt x="592080" y="640356"/>
                  <a:pt x="587398" y="638175"/>
                  <a:pt x="584223" y="635000"/>
                </a:cubicBezTo>
                <a:cubicBezTo>
                  <a:pt x="583165" y="631825"/>
                  <a:pt x="584395" y="625475"/>
                  <a:pt x="581048" y="625475"/>
                </a:cubicBezTo>
                <a:cubicBezTo>
                  <a:pt x="577232" y="625475"/>
                  <a:pt x="576591" y="631687"/>
                  <a:pt x="574698" y="635000"/>
                </a:cubicBezTo>
                <a:cubicBezTo>
                  <a:pt x="572350" y="639109"/>
                  <a:pt x="570212" y="643350"/>
                  <a:pt x="568348" y="647700"/>
                </a:cubicBezTo>
                <a:cubicBezTo>
                  <a:pt x="567030" y="650776"/>
                  <a:pt x="567264" y="654612"/>
                  <a:pt x="565173" y="657225"/>
                </a:cubicBezTo>
                <a:cubicBezTo>
                  <a:pt x="562789" y="660205"/>
                  <a:pt x="558823" y="661458"/>
                  <a:pt x="555648" y="663575"/>
                </a:cubicBezTo>
                <a:cubicBezTo>
                  <a:pt x="541712" y="658930"/>
                  <a:pt x="544127" y="661651"/>
                  <a:pt x="533423" y="644525"/>
                </a:cubicBezTo>
                <a:cubicBezTo>
                  <a:pt x="528500" y="636649"/>
                  <a:pt x="532721" y="631777"/>
                  <a:pt x="523898" y="625475"/>
                </a:cubicBezTo>
                <a:cubicBezTo>
                  <a:pt x="519260" y="622162"/>
                  <a:pt x="513430" y="620927"/>
                  <a:pt x="508023" y="619125"/>
                </a:cubicBezTo>
                <a:cubicBezTo>
                  <a:pt x="494367" y="614573"/>
                  <a:pt x="480404" y="610977"/>
                  <a:pt x="466748" y="606425"/>
                </a:cubicBezTo>
                <a:lnTo>
                  <a:pt x="447698" y="600075"/>
                </a:lnTo>
                <a:cubicBezTo>
                  <a:pt x="446640" y="603250"/>
                  <a:pt x="443973" y="606299"/>
                  <a:pt x="444523" y="609600"/>
                </a:cubicBezTo>
                <a:cubicBezTo>
                  <a:pt x="445150" y="613364"/>
                  <a:pt x="449166" y="615712"/>
                  <a:pt x="450873" y="619125"/>
                </a:cubicBezTo>
                <a:cubicBezTo>
                  <a:pt x="452370" y="622118"/>
                  <a:pt x="452990" y="625475"/>
                  <a:pt x="454048" y="628650"/>
                </a:cubicBezTo>
                <a:cubicBezTo>
                  <a:pt x="451957" y="647473"/>
                  <a:pt x="459121" y="669649"/>
                  <a:pt x="431823" y="654050"/>
                </a:cubicBezTo>
                <a:cubicBezTo>
                  <a:pt x="428917" y="652390"/>
                  <a:pt x="430033" y="647572"/>
                  <a:pt x="428648" y="644525"/>
                </a:cubicBezTo>
                <a:cubicBezTo>
                  <a:pt x="424731" y="635907"/>
                  <a:pt x="418941" y="628105"/>
                  <a:pt x="415948" y="619125"/>
                </a:cubicBezTo>
                <a:cubicBezTo>
                  <a:pt x="408502" y="596787"/>
                  <a:pt x="418193" y="624363"/>
                  <a:pt x="406423" y="596900"/>
                </a:cubicBezTo>
                <a:cubicBezTo>
                  <a:pt x="402550" y="587862"/>
                  <a:pt x="404525" y="585477"/>
                  <a:pt x="396898" y="577850"/>
                </a:cubicBezTo>
                <a:cubicBezTo>
                  <a:pt x="394200" y="575152"/>
                  <a:pt x="390548" y="573617"/>
                  <a:pt x="387373" y="571500"/>
                </a:cubicBezTo>
                <a:cubicBezTo>
                  <a:pt x="369381" y="572558"/>
                  <a:pt x="351034" y="570962"/>
                  <a:pt x="333398" y="574675"/>
                </a:cubicBezTo>
                <a:cubicBezTo>
                  <a:pt x="326470" y="576133"/>
                  <a:pt x="324380" y="598216"/>
                  <a:pt x="323873" y="600075"/>
                </a:cubicBezTo>
                <a:cubicBezTo>
                  <a:pt x="317996" y="621626"/>
                  <a:pt x="322135" y="616050"/>
                  <a:pt x="307998" y="625475"/>
                </a:cubicBezTo>
                <a:cubicBezTo>
                  <a:pt x="303765" y="624417"/>
                  <a:pt x="299309" y="624019"/>
                  <a:pt x="295298" y="622300"/>
                </a:cubicBezTo>
                <a:cubicBezTo>
                  <a:pt x="292248" y="620993"/>
                  <a:pt x="273740" y="607176"/>
                  <a:pt x="273073" y="606425"/>
                </a:cubicBezTo>
                <a:cubicBezTo>
                  <a:pt x="268003" y="600721"/>
                  <a:pt x="260373" y="587375"/>
                  <a:pt x="260373" y="587375"/>
                </a:cubicBezTo>
                <a:cubicBezTo>
                  <a:pt x="259315" y="578908"/>
                  <a:pt x="259443" y="570207"/>
                  <a:pt x="257198" y="561975"/>
                </a:cubicBezTo>
                <a:cubicBezTo>
                  <a:pt x="256194" y="558294"/>
                  <a:pt x="252351" y="555957"/>
                  <a:pt x="250848" y="552450"/>
                </a:cubicBezTo>
                <a:cubicBezTo>
                  <a:pt x="249129" y="548439"/>
                  <a:pt x="248872" y="543946"/>
                  <a:pt x="247673" y="539750"/>
                </a:cubicBezTo>
                <a:cubicBezTo>
                  <a:pt x="246754" y="536532"/>
                  <a:pt x="245417" y="533443"/>
                  <a:pt x="244498" y="530225"/>
                </a:cubicBezTo>
                <a:cubicBezTo>
                  <a:pt x="243299" y="526029"/>
                  <a:pt x="243042" y="521536"/>
                  <a:pt x="241323" y="517525"/>
                </a:cubicBezTo>
                <a:cubicBezTo>
                  <a:pt x="239820" y="514018"/>
                  <a:pt x="236523" y="511487"/>
                  <a:pt x="234973" y="508000"/>
                </a:cubicBezTo>
                <a:cubicBezTo>
                  <a:pt x="232255" y="501883"/>
                  <a:pt x="230740" y="495300"/>
                  <a:pt x="228623" y="488950"/>
                </a:cubicBezTo>
                <a:lnTo>
                  <a:pt x="225448" y="479425"/>
                </a:lnTo>
                <a:lnTo>
                  <a:pt x="222273" y="469900"/>
                </a:lnTo>
                <a:lnTo>
                  <a:pt x="219098" y="460375"/>
                </a:lnTo>
                <a:cubicBezTo>
                  <a:pt x="226854" y="421597"/>
                  <a:pt x="215378" y="463709"/>
                  <a:pt x="231798" y="434975"/>
                </a:cubicBezTo>
                <a:cubicBezTo>
                  <a:pt x="233963" y="431186"/>
                  <a:pt x="233254" y="426286"/>
                  <a:pt x="234973" y="422275"/>
                </a:cubicBezTo>
                <a:cubicBezTo>
                  <a:pt x="236476" y="418768"/>
                  <a:pt x="239206" y="415925"/>
                  <a:pt x="241323" y="412750"/>
                </a:cubicBezTo>
                <a:cubicBezTo>
                  <a:pt x="248485" y="384103"/>
                  <a:pt x="244913" y="395629"/>
                  <a:pt x="250848" y="377825"/>
                </a:cubicBezTo>
                <a:cubicBezTo>
                  <a:pt x="249790" y="374650"/>
                  <a:pt x="247673" y="371647"/>
                  <a:pt x="247673" y="368300"/>
                </a:cubicBezTo>
                <a:cubicBezTo>
                  <a:pt x="247673" y="347003"/>
                  <a:pt x="271516" y="360853"/>
                  <a:pt x="285773" y="361950"/>
                </a:cubicBezTo>
                <a:cubicBezTo>
                  <a:pt x="287883" y="362112"/>
                  <a:pt x="319110" y="335492"/>
                  <a:pt x="323873" y="32702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7A3F30F-7048-4D55-B209-2DA00712553F}"/>
              </a:ext>
            </a:extLst>
          </p:cNvPr>
          <p:cNvSpPr/>
          <p:nvPr/>
        </p:nvSpPr>
        <p:spPr>
          <a:xfrm>
            <a:off x="3844925" y="2882900"/>
            <a:ext cx="455099" cy="628650"/>
          </a:xfrm>
          <a:custGeom>
            <a:avLst/>
            <a:gdLst>
              <a:gd name="connsiteX0" fmla="*/ 428625 w 455099"/>
              <a:gd name="connsiteY0" fmla="*/ 79375 h 628650"/>
              <a:gd name="connsiteX1" fmla="*/ 444500 w 455099"/>
              <a:gd name="connsiteY1" fmla="*/ 76200 h 628650"/>
              <a:gd name="connsiteX2" fmla="*/ 454025 w 455099"/>
              <a:gd name="connsiteY2" fmla="*/ 73025 h 628650"/>
              <a:gd name="connsiteX3" fmla="*/ 441325 w 455099"/>
              <a:gd name="connsiteY3" fmla="*/ 60325 h 628650"/>
              <a:gd name="connsiteX4" fmla="*/ 431800 w 455099"/>
              <a:gd name="connsiteY4" fmla="*/ 53975 h 628650"/>
              <a:gd name="connsiteX5" fmla="*/ 422275 w 455099"/>
              <a:gd name="connsiteY5" fmla="*/ 34925 h 628650"/>
              <a:gd name="connsiteX6" fmla="*/ 415925 w 455099"/>
              <a:gd name="connsiteY6" fmla="*/ 25400 h 628650"/>
              <a:gd name="connsiteX7" fmla="*/ 409575 w 455099"/>
              <a:gd name="connsiteY7" fmla="*/ 12700 h 628650"/>
              <a:gd name="connsiteX8" fmla="*/ 390525 w 455099"/>
              <a:gd name="connsiteY8" fmla="*/ 0 h 628650"/>
              <a:gd name="connsiteX9" fmla="*/ 377825 w 455099"/>
              <a:gd name="connsiteY9" fmla="*/ 3175 h 628650"/>
              <a:gd name="connsiteX10" fmla="*/ 374650 w 455099"/>
              <a:gd name="connsiteY10" fmla="*/ 12700 h 628650"/>
              <a:gd name="connsiteX11" fmla="*/ 387350 w 455099"/>
              <a:gd name="connsiteY11" fmla="*/ 47625 h 628650"/>
              <a:gd name="connsiteX12" fmla="*/ 393700 w 455099"/>
              <a:gd name="connsiteY12" fmla="*/ 63500 h 628650"/>
              <a:gd name="connsiteX13" fmla="*/ 393700 w 455099"/>
              <a:gd name="connsiteY13" fmla="*/ 82550 h 628650"/>
              <a:gd name="connsiteX14" fmla="*/ 384175 w 455099"/>
              <a:gd name="connsiteY14" fmla="*/ 92075 h 628650"/>
              <a:gd name="connsiteX15" fmla="*/ 381000 w 455099"/>
              <a:gd name="connsiteY15" fmla="*/ 130175 h 628650"/>
              <a:gd name="connsiteX16" fmla="*/ 371475 w 455099"/>
              <a:gd name="connsiteY16" fmla="*/ 133350 h 628650"/>
              <a:gd name="connsiteX17" fmla="*/ 342900 w 455099"/>
              <a:gd name="connsiteY17" fmla="*/ 127000 h 628650"/>
              <a:gd name="connsiteX18" fmla="*/ 323850 w 455099"/>
              <a:gd name="connsiteY18" fmla="*/ 133350 h 628650"/>
              <a:gd name="connsiteX19" fmla="*/ 317500 w 455099"/>
              <a:gd name="connsiteY19" fmla="*/ 152400 h 628650"/>
              <a:gd name="connsiteX20" fmla="*/ 314325 w 455099"/>
              <a:gd name="connsiteY20" fmla="*/ 165100 h 628650"/>
              <a:gd name="connsiteX21" fmla="*/ 307975 w 455099"/>
              <a:gd name="connsiteY21" fmla="*/ 184150 h 628650"/>
              <a:gd name="connsiteX22" fmla="*/ 295275 w 455099"/>
              <a:gd name="connsiteY22" fmla="*/ 187325 h 628650"/>
              <a:gd name="connsiteX23" fmla="*/ 292100 w 455099"/>
              <a:gd name="connsiteY23" fmla="*/ 203200 h 628650"/>
              <a:gd name="connsiteX24" fmla="*/ 292100 w 455099"/>
              <a:gd name="connsiteY24" fmla="*/ 257175 h 628650"/>
              <a:gd name="connsiteX25" fmla="*/ 282575 w 455099"/>
              <a:gd name="connsiteY25" fmla="*/ 266700 h 628650"/>
              <a:gd name="connsiteX26" fmla="*/ 263525 w 455099"/>
              <a:gd name="connsiteY26" fmla="*/ 276225 h 628650"/>
              <a:gd name="connsiteX27" fmla="*/ 250825 w 455099"/>
              <a:gd name="connsiteY27" fmla="*/ 282575 h 628650"/>
              <a:gd name="connsiteX28" fmla="*/ 228600 w 455099"/>
              <a:gd name="connsiteY28" fmla="*/ 298450 h 628650"/>
              <a:gd name="connsiteX29" fmla="*/ 215900 w 455099"/>
              <a:gd name="connsiteY29" fmla="*/ 317500 h 628650"/>
              <a:gd name="connsiteX30" fmla="*/ 206375 w 455099"/>
              <a:gd name="connsiteY30" fmla="*/ 330200 h 628650"/>
              <a:gd name="connsiteX31" fmla="*/ 193675 w 455099"/>
              <a:gd name="connsiteY31" fmla="*/ 349250 h 628650"/>
              <a:gd name="connsiteX32" fmla="*/ 177800 w 455099"/>
              <a:gd name="connsiteY32" fmla="*/ 368300 h 628650"/>
              <a:gd name="connsiteX33" fmla="*/ 168275 w 455099"/>
              <a:gd name="connsiteY33" fmla="*/ 374650 h 628650"/>
              <a:gd name="connsiteX34" fmla="*/ 158750 w 455099"/>
              <a:gd name="connsiteY34" fmla="*/ 384175 h 628650"/>
              <a:gd name="connsiteX35" fmla="*/ 149225 w 455099"/>
              <a:gd name="connsiteY35" fmla="*/ 390525 h 628650"/>
              <a:gd name="connsiteX36" fmla="*/ 127000 w 455099"/>
              <a:gd name="connsiteY36" fmla="*/ 419100 h 628650"/>
              <a:gd name="connsiteX37" fmla="*/ 120650 w 455099"/>
              <a:gd name="connsiteY37" fmla="*/ 428625 h 628650"/>
              <a:gd name="connsiteX38" fmla="*/ 98425 w 455099"/>
              <a:gd name="connsiteY38" fmla="*/ 438150 h 628650"/>
              <a:gd name="connsiteX39" fmla="*/ 88900 w 455099"/>
              <a:gd name="connsiteY39" fmla="*/ 441325 h 628650"/>
              <a:gd name="connsiteX40" fmla="*/ 73025 w 455099"/>
              <a:gd name="connsiteY40" fmla="*/ 457200 h 628650"/>
              <a:gd name="connsiteX41" fmla="*/ 66675 w 455099"/>
              <a:gd name="connsiteY41" fmla="*/ 466725 h 628650"/>
              <a:gd name="connsiteX42" fmla="*/ 50800 w 455099"/>
              <a:gd name="connsiteY42" fmla="*/ 492125 h 628650"/>
              <a:gd name="connsiteX43" fmla="*/ 41275 w 455099"/>
              <a:gd name="connsiteY43" fmla="*/ 495300 h 628650"/>
              <a:gd name="connsiteX44" fmla="*/ 31750 w 455099"/>
              <a:gd name="connsiteY44" fmla="*/ 501650 h 628650"/>
              <a:gd name="connsiteX45" fmla="*/ 25400 w 455099"/>
              <a:gd name="connsiteY45" fmla="*/ 530225 h 628650"/>
              <a:gd name="connsiteX46" fmla="*/ 28575 w 455099"/>
              <a:gd name="connsiteY46" fmla="*/ 549275 h 628650"/>
              <a:gd name="connsiteX47" fmla="*/ 22225 w 455099"/>
              <a:gd name="connsiteY47" fmla="*/ 561975 h 628650"/>
              <a:gd name="connsiteX48" fmla="*/ 0 w 455099"/>
              <a:gd name="connsiteY48" fmla="*/ 568325 h 628650"/>
              <a:gd name="connsiteX49" fmla="*/ 6350 w 455099"/>
              <a:gd name="connsiteY49" fmla="*/ 606425 h 628650"/>
              <a:gd name="connsiteX50" fmla="*/ 12700 w 455099"/>
              <a:gd name="connsiteY50" fmla="*/ 615950 h 628650"/>
              <a:gd name="connsiteX51" fmla="*/ 15875 w 455099"/>
              <a:gd name="connsiteY51" fmla="*/ 625475 h 628650"/>
              <a:gd name="connsiteX52" fmla="*/ 28575 w 455099"/>
              <a:gd name="connsiteY52" fmla="*/ 628650 h 628650"/>
              <a:gd name="connsiteX53" fmla="*/ 38100 w 455099"/>
              <a:gd name="connsiteY53" fmla="*/ 581025 h 628650"/>
              <a:gd name="connsiteX54" fmla="*/ 57150 w 455099"/>
              <a:gd name="connsiteY54" fmla="*/ 577850 h 628650"/>
              <a:gd name="connsiteX55" fmla="*/ 76200 w 455099"/>
              <a:gd name="connsiteY55" fmla="*/ 571500 h 628650"/>
              <a:gd name="connsiteX56" fmla="*/ 82550 w 455099"/>
              <a:gd name="connsiteY56" fmla="*/ 539750 h 628650"/>
              <a:gd name="connsiteX57" fmla="*/ 73025 w 455099"/>
              <a:gd name="connsiteY57" fmla="*/ 533400 h 628650"/>
              <a:gd name="connsiteX58" fmla="*/ 101600 w 455099"/>
              <a:gd name="connsiteY58" fmla="*/ 514350 h 628650"/>
              <a:gd name="connsiteX59" fmla="*/ 104775 w 455099"/>
              <a:gd name="connsiteY59" fmla="*/ 495300 h 628650"/>
              <a:gd name="connsiteX60" fmla="*/ 149225 w 455099"/>
              <a:gd name="connsiteY60" fmla="*/ 492125 h 628650"/>
              <a:gd name="connsiteX61" fmla="*/ 171450 w 455099"/>
              <a:gd name="connsiteY61" fmla="*/ 485775 h 628650"/>
              <a:gd name="connsiteX62" fmla="*/ 174625 w 455099"/>
              <a:gd name="connsiteY62" fmla="*/ 476250 h 628650"/>
              <a:gd name="connsiteX63" fmla="*/ 168275 w 455099"/>
              <a:gd name="connsiteY63" fmla="*/ 457200 h 628650"/>
              <a:gd name="connsiteX64" fmla="*/ 174625 w 455099"/>
              <a:gd name="connsiteY64" fmla="*/ 444500 h 628650"/>
              <a:gd name="connsiteX65" fmla="*/ 184150 w 455099"/>
              <a:gd name="connsiteY65" fmla="*/ 441325 h 628650"/>
              <a:gd name="connsiteX66" fmla="*/ 209550 w 455099"/>
              <a:gd name="connsiteY66" fmla="*/ 438150 h 628650"/>
              <a:gd name="connsiteX67" fmla="*/ 228600 w 455099"/>
              <a:gd name="connsiteY67" fmla="*/ 428625 h 628650"/>
              <a:gd name="connsiteX68" fmla="*/ 231775 w 455099"/>
              <a:gd name="connsiteY68" fmla="*/ 419100 h 628650"/>
              <a:gd name="connsiteX69" fmla="*/ 238125 w 455099"/>
              <a:gd name="connsiteY69" fmla="*/ 409575 h 628650"/>
              <a:gd name="connsiteX70" fmla="*/ 244475 w 455099"/>
              <a:gd name="connsiteY70" fmla="*/ 384175 h 628650"/>
              <a:gd name="connsiteX71" fmla="*/ 260350 w 455099"/>
              <a:gd name="connsiteY71" fmla="*/ 355600 h 628650"/>
              <a:gd name="connsiteX72" fmla="*/ 257175 w 455099"/>
              <a:gd name="connsiteY72" fmla="*/ 346075 h 628650"/>
              <a:gd name="connsiteX73" fmla="*/ 250825 w 455099"/>
              <a:gd name="connsiteY73" fmla="*/ 323850 h 628650"/>
              <a:gd name="connsiteX74" fmla="*/ 260350 w 455099"/>
              <a:gd name="connsiteY74" fmla="*/ 320675 h 628650"/>
              <a:gd name="connsiteX75" fmla="*/ 298450 w 455099"/>
              <a:gd name="connsiteY75" fmla="*/ 320675 h 628650"/>
              <a:gd name="connsiteX76" fmla="*/ 301625 w 455099"/>
              <a:gd name="connsiteY76" fmla="*/ 311150 h 628650"/>
              <a:gd name="connsiteX77" fmla="*/ 314325 w 455099"/>
              <a:gd name="connsiteY77" fmla="*/ 288925 h 628650"/>
              <a:gd name="connsiteX78" fmla="*/ 323850 w 455099"/>
              <a:gd name="connsiteY78" fmla="*/ 282575 h 628650"/>
              <a:gd name="connsiteX79" fmla="*/ 390525 w 455099"/>
              <a:gd name="connsiteY79" fmla="*/ 279400 h 628650"/>
              <a:gd name="connsiteX80" fmla="*/ 393700 w 455099"/>
              <a:gd name="connsiteY80" fmla="*/ 254000 h 628650"/>
              <a:gd name="connsiteX81" fmla="*/ 409575 w 455099"/>
              <a:gd name="connsiteY81" fmla="*/ 250825 h 628650"/>
              <a:gd name="connsiteX82" fmla="*/ 406400 w 455099"/>
              <a:gd name="connsiteY82" fmla="*/ 234950 h 628650"/>
              <a:gd name="connsiteX83" fmla="*/ 396875 w 455099"/>
              <a:gd name="connsiteY83" fmla="*/ 231775 h 628650"/>
              <a:gd name="connsiteX84" fmla="*/ 377825 w 455099"/>
              <a:gd name="connsiteY84" fmla="*/ 215900 h 628650"/>
              <a:gd name="connsiteX85" fmla="*/ 365125 w 455099"/>
              <a:gd name="connsiteY85" fmla="*/ 187325 h 628650"/>
              <a:gd name="connsiteX86" fmla="*/ 358775 w 455099"/>
              <a:gd name="connsiteY86" fmla="*/ 168275 h 628650"/>
              <a:gd name="connsiteX87" fmla="*/ 355600 w 455099"/>
              <a:gd name="connsiteY87" fmla="*/ 158750 h 628650"/>
              <a:gd name="connsiteX88" fmla="*/ 352425 w 455099"/>
              <a:gd name="connsiteY88" fmla="*/ 149225 h 628650"/>
              <a:gd name="connsiteX89" fmla="*/ 365125 w 455099"/>
              <a:gd name="connsiteY89" fmla="*/ 139700 h 628650"/>
              <a:gd name="connsiteX90" fmla="*/ 390525 w 455099"/>
              <a:gd name="connsiteY90" fmla="*/ 130175 h 628650"/>
              <a:gd name="connsiteX91" fmla="*/ 403225 w 455099"/>
              <a:gd name="connsiteY91" fmla="*/ 111125 h 628650"/>
              <a:gd name="connsiteX92" fmla="*/ 406400 w 455099"/>
              <a:gd name="connsiteY92" fmla="*/ 101600 h 628650"/>
              <a:gd name="connsiteX93" fmla="*/ 422275 w 455099"/>
              <a:gd name="connsiteY93" fmla="*/ 85725 h 628650"/>
              <a:gd name="connsiteX94" fmla="*/ 441325 w 455099"/>
              <a:gd name="connsiteY94" fmla="*/ 82550 h 628650"/>
              <a:gd name="connsiteX95" fmla="*/ 447675 w 455099"/>
              <a:gd name="connsiteY95" fmla="*/ 73025 h 628650"/>
              <a:gd name="connsiteX96" fmla="*/ 447675 w 455099"/>
              <a:gd name="connsiteY96" fmla="*/ 44450 h 628650"/>
              <a:gd name="connsiteX97" fmla="*/ 428625 w 455099"/>
              <a:gd name="connsiteY97" fmla="*/ 7937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55099" h="628650">
                <a:moveTo>
                  <a:pt x="428625" y="79375"/>
                </a:moveTo>
                <a:cubicBezTo>
                  <a:pt x="428096" y="84667"/>
                  <a:pt x="439265" y="77509"/>
                  <a:pt x="444500" y="76200"/>
                </a:cubicBezTo>
                <a:cubicBezTo>
                  <a:pt x="447747" y="75388"/>
                  <a:pt x="452528" y="76018"/>
                  <a:pt x="454025" y="73025"/>
                </a:cubicBezTo>
                <a:cubicBezTo>
                  <a:pt x="459105" y="62865"/>
                  <a:pt x="444712" y="62018"/>
                  <a:pt x="441325" y="60325"/>
                </a:cubicBezTo>
                <a:cubicBezTo>
                  <a:pt x="437912" y="58618"/>
                  <a:pt x="434975" y="56092"/>
                  <a:pt x="431800" y="53975"/>
                </a:cubicBezTo>
                <a:cubicBezTo>
                  <a:pt x="413602" y="26678"/>
                  <a:pt x="435420" y="61215"/>
                  <a:pt x="422275" y="34925"/>
                </a:cubicBezTo>
                <a:cubicBezTo>
                  <a:pt x="420568" y="31512"/>
                  <a:pt x="417818" y="28713"/>
                  <a:pt x="415925" y="25400"/>
                </a:cubicBezTo>
                <a:cubicBezTo>
                  <a:pt x="413577" y="21291"/>
                  <a:pt x="412922" y="16047"/>
                  <a:pt x="409575" y="12700"/>
                </a:cubicBezTo>
                <a:cubicBezTo>
                  <a:pt x="404179" y="7304"/>
                  <a:pt x="390525" y="0"/>
                  <a:pt x="390525" y="0"/>
                </a:cubicBezTo>
                <a:cubicBezTo>
                  <a:pt x="386292" y="1058"/>
                  <a:pt x="381232" y="449"/>
                  <a:pt x="377825" y="3175"/>
                </a:cubicBezTo>
                <a:cubicBezTo>
                  <a:pt x="375212" y="5266"/>
                  <a:pt x="374650" y="9353"/>
                  <a:pt x="374650" y="12700"/>
                </a:cubicBezTo>
                <a:cubicBezTo>
                  <a:pt x="374650" y="38824"/>
                  <a:pt x="373755" y="34030"/>
                  <a:pt x="387350" y="47625"/>
                </a:cubicBezTo>
                <a:cubicBezTo>
                  <a:pt x="389467" y="52917"/>
                  <a:pt x="391699" y="58164"/>
                  <a:pt x="393700" y="63500"/>
                </a:cubicBezTo>
                <a:cubicBezTo>
                  <a:pt x="396748" y="71628"/>
                  <a:pt x="399119" y="74422"/>
                  <a:pt x="393700" y="82550"/>
                </a:cubicBezTo>
                <a:cubicBezTo>
                  <a:pt x="391209" y="86286"/>
                  <a:pt x="387350" y="88900"/>
                  <a:pt x="384175" y="92075"/>
                </a:cubicBezTo>
                <a:cubicBezTo>
                  <a:pt x="383117" y="104775"/>
                  <a:pt x="384748" y="117995"/>
                  <a:pt x="381000" y="130175"/>
                </a:cubicBezTo>
                <a:cubicBezTo>
                  <a:pt x="380016" y="133374"/>
                  <a:pt x="374822" y="133350"/>
                  <a:pt x="371475" y="133350"/>
                </a:cubicBezTo>
                <a:cubicBezTo>
                  <a:pt x="360299" y="133350"/>
                  <a:pt x="352722" y="130274"/>
                  <a:pt x="342900" y="127000"/>
                </a:cubicBezTo>
                <a:cubicBezTo>
                  <a:pt x="336550" y="129117"/>
                  <a:pt x="325967" y="127000"/>
                  <a:pt x="323850" y="133350"/>
                </a:cubicBezTo>
                <a:lnTo>
                  <a:pt x="317500" y="152400"/>
                </a:lnTo>
                <a:cubicBezTo>
                  <a:pt x="316120" y="156540"/>
                  <a:pt x="315579" y="160920"/>
                  <a:pt x="314325" y="165100"/>
                </a:cubicBezTo>
                <a:cubicBezTo>
                  <a:pt x="312402" y="171511"/>
                  <a:pt x="314469" y="182527"/>
                  <a:pt x="307975" y="184150"/>
                </a:cubicBezTo>
                <a:lnTo>
                  <a:pt x="295275" y="187325"/>
                </a:lnTo>
                <a:cubicBezTo>
                  <a:pt x="294217" y="192617"/>
                  <a:pt x="292100" y="197804"/>
                  <a:pt x="292100" y="203200"/>
                </a:cubicBezTo>
                <a:cubicBezTo>
                  <a:pt x="292100" y="218285"/>
                  <a:pt x="299266" y="241051"/>
                  <a:pt x="292100" y="257175"/>
                </a:cubicBezTo>
                <a:cubicBezTo>
                  <a:pt x="290276" y="261278"/>
                  <a:pt x="286024" y="263825"/>
                  <a:pt x="282575" y="266700"/>
                </a:cubicBezTo>
                <a:cubicBezTo>
                  <a:pt x="271808" y="275673"/>
                  <a:pt x="275317" y="271171"/>
                  <a:pt x="263525" y="276225"/>
                </a:cubicBezTo>
                <a:cubicBezTo>
                  <a:pt x="259175" y="278089"/>
                  <a:pt x="254934" y="280227"/>
                  <a:pt x="250825" y="282575"/>
                </a:cubicBezTo>
                <a:cubicBezTo>
                  <a:pt x="246988" y="284767"/>
                  <a:pt x="230359" y="296472"/>
                  <a:pt x="228600" y="298450"/>
                </a:cubicBezTo>
                <a:cubicBezTo>
                  <a:pt x="223530" y="304154"/>
                  <a:pt x="220479" y="311395"/>
                  <a:pt x="215900" y="317500"/>
                </a:cubicBezTo>
                <a:lnTo>
                  <a:pt x="206375" y="330200"/>
                </a:lnTo>
                <a:cubicBezTo>
                  <a:pt x="200795" y="346939"/>
                  <a:pt x="206888" y="333395"/>
                  <a:pt x="193675" y="349250"/>
                </a:cubicBezTo>
                <a:cubicBezTo>
                  <a:pt x="182323" y="362873"/>
                  <a:pt x="192979" y="355651"/>
                  <a:pt x="177800" y="368300"/>
                </a:cubicBezTo>
                <a:cubicBezTo>
                  <a:pt x="174869" y="370743"/>
                  <a:pt x="171206" y="372207"/>
                  <a:pt x="168275" y="374650"/>
                </a:cubicBezTo>
                <a:cubicBezTo>
                  <a:pt x="164826" y="377525"/>
                  <a:pt x="162199" y="381300"/>
                  <a:pt x="158750" y="384175"/>
                </a:cubicBezTo>
                <a:cubicBezTo>
                  <a:pt x="155819" y="386618"/>
                  <a:pt x="152156" y="388082"/>
                  <a:pt x="149225" y="390525"/>
                </a:cubicBezTo>
                <a:cubicBezTo>
                  <a:pt x="138034" y="399851"/>
                  <a:pt x="135850" y="405825"/>
                  <a:pt x="127000" y="419100"/>
                </a:cubicBezTo>
                <a:cubicBezTo>
                  <a:pt x="124883" y="422275"/>
                  <a:pt x="124270" y="427418"/>
                  <a:pt x="120650" y="428625"/>
                </a:cubicBezTo>
                <a:cubicBezTo>
                  <a:pt x="98312" y="436071"/>
                  <a:pt x="125888" y="426380"/>
                  <a:pt x="98425" y="438150"/>
                </a:cubicBezTo>
                <a:cubicBezTo>
                  <a:pt x="95349" y="439468"/>
                  <a:pt x="92075" y="440267"/>
                  <a:pt x="88900" y="441325"/>
                </a:cubicBezTo>
                <a:cubicBezTo>
                  <a:pt x="71967" y="466725"/>
                  <a:pt x="94192" y="436033"/>
                  <a:pt x="73025" y="457200"/>
                </a:cubicBezTo>
                <a:cubicBezTo>
                  <a:pt x="70327" y="459898"/>
                  <a:pt x="68568" y="463412"/>
                  <a:pt x="66675" y="466725"/>
                </a:cubicBezTo>
                <a:cubicBezTo>
                  <a:pt x="61614" y="475582"/>
                  <a:pt x="59078" y="485227"/>
                  <a:pt x="50800" y="492125"/>
                </a:cubicBezTo>
                <a:cubicBezTo>
                  <a:pt x="48229" y="494268"/>
                  <a:pt x="44268" y="493803"/>
                  <a:pt x="41275" y="495300"/>
                </a:cubicBezTo>
                <a:cubicBezTo>
                  <a:pt x="37862" y="497007"/>
                  <a:pt x="34925" y="499533"/>
                  <a:pt x="31750" y="501650"/>
                </a:cubicBezTo>
                <a:cubicBezTo>
                  <a:pt x="30525" y="506548"/>
                  <a:pt x="25400" y="526194"/>
                  <a:pt x="25400" y="530225"/>
                </a:cubicBezTo>
                <a:cubicBezTo>
                  <a:pt x="25400" y="536663"/>
                  <a:pt x="27517" y="542925"/>
                  <a:pt x="28575" y="549275"/>
                </a:cubicBezTo>
                <a:cubicBezTo>
                  <a:pt x="26458" y="553508"/>
                  <a:pt x="25572" y="558628"/>
                  <a:pt x="22225" y="561975"/>
                </a:cubicBezTo>
                <a:cubicBezTo>
                  <a:pt x="20707" y="563493"/>
                  <a:pt x="110" y="568298"/>
                  <a:pt x="0" y="568325"/>
                </a:cubicBezTo>
                <a:cubicBezTo>
                  <a:pt x="1006" y="577379"/>
                  <a:pt x="1031" y="595787"/>
                  <a:pt x="6350" y="606425"/>
                </a:cubicBezTo>
                <a:cubicBezTo>
                  <a:pt x="8057" y="609838"/>
                  <a:pt x="10993" y="612537"/>
                  <a:pt x="12700" y="615950"/>
                </a:cubicBezTo>
                <a:cubicBezTo>
                  <a:pt x="14197" y="618943"/>
                  <a:pt x="13262" y="623384"/>
                  <a:pt x="15875" y="625475"/>
                </a:cubicBezTo>
                <a:cubicBezTo>
                  <a:pt x="19282" y="628201"/>
                  <a:pt x="24342" y="627592"/>
                  <a:pt x="28575" y="628650"/>
                </a:cubicBezTo>
                <a:cubicBezTo>
                  <a:pt x="29558" y="621769"/>
                  <a:pt x="33931" y="585716"/>
                  <a:pt x="38100" y="581025"/>
                </a:cubicBezTo>
                <a:cubicBezTo>
                  <a:pt x="42377" y="576213"/>
                  <a:pt x="50905" y="579411"/>
                  <a:pt x="57150" y="577850"/>
                </a:cubicBezTo>
                <a:cubicBezTo>
                  <a:pt x="63644" y="576227"/>
                  <a:pt x="76200" y="571500"/>
                  <a:pt x="76200" y="571500"/>
                </a:cubicBezTo>
                <a:cubicBezTo>
                  <a:pt x="85598" y="558970"/>
                  <a:pt x="91449" y="557548"/>
                  <a:pt x="82550" y="539750"/>
                </a:cubicBezTo>
                <a:cubicBezTo>
                  <a:pt x="80843" y="536337"/>
                  <a:pt x="76200" y="535517"/>
                  <a:pt x="73025" y="533400"/>
                </a:cubicBezTo>
                <a:cubicBezTo>
                  <a:pt x="65972" y="498134"/>
                  <a:pt x="68013" y="535724"/>
                  <a:pt x="101600" y="514350"/>
                </a:cubicBezTo>
                <a:cubicBezTo>
                  <a:pt x="107031" y="510894"/>
                  <a:pt x="98941" y="498022"/>
                  <a:pt x="104775" y="495300"/>
                </a:cubicBezTo>
                <a:cubicBezTo>
                  <a:pt x="118236" y="489018"/>
                  <a:pt x="134408" y="493183"/>
                  <a:pt x="149225" y="492125"/>
                </a:cubicBezTo>
                <a:cubicBezTo>
                  <a:pt x="149335" y="492098"/>
                  <a:pt x="169932" y="487293"/>
                  <a:pt x="171450" y="485775"/>
                </a:cubicBezTo>
                <a:cubicBezTo>
                  <a:pt x="173817" y="483408"/>
                  <a:pt x="173567" y="479425"/>
                  <a:pt x="174625" y="476250"/>
                </a:cubicBezTo>
                <a:cubicBezTo>
                  <a:pt x="172508" y="469900"/>
                  <a:pt x="165282" y="463187"/>
                  <a:pt x="168275" y="457200"/>
                </a:cubicBezTo>
                <a:cubicBezTo>
                  <a:pt x="170392" y="452967"/>
                  <a:pt x="171278" y="447847"/>
                  <a:pt x="174625" y="444500"/>
                </a:cubicBezTo>
                <a:cubicBezTo>
                  <a:pt x="176992" y="442133"/>
                  <a:pt x="180857" y="441924"/>
                  <a:pt x="184150" y="441325"/>
                </a:cubicBezTo>
                <a:cubicBezTo>
                  <a:pt x="192545" y="439799"/>
                  <a:pt x="201083" y="439208"/>
                  <a:pt x="209550" y="438150"/>
                </a:cubicBezTo>
                <a:cubicBezTo>
                  <a:pt x="215825" y="436058"/>
                  <a:pt x="224124" y="434220"/>
                  <a:pt x="228600" y="428625"/>
                </a:cubicBezTo>
                <a:cubicBezTo>
                  <a:pt x="230691" y="426012"/>
                  <a:pt x="230278" y="422093"/>
                  <a:pt x="231775" y="419100"/>
                </a:cubicBezTo>
                <a:cubicBezTo>
                  <a:pt x="233482" y="415687"/>
                  <a:pt x="236008" y="412750"/>
                  <a:pt x="238125" y="409575"/>
                </a:cubicBezTo>
                <a:cubicBezTo>
                  <a:pt x="239005" y="405177"/>
                  <a:pt x="241424" y="389667"/>
                  <a:pt x="244475" y="384175"/>
                </a:cubicBezTo>
                <a:cubicBezTo>
                  <a:pt x="262671" y="351423"/>
                  <a:pt x="253166" y="377153"/>
                  <a:pt x="260350" y="355600"/>
                </a:cubicBezTo>
                <a:cubicBezTo>
                  <a:pt x="259292" y="352425"/>
                  <a:pt x="259266" y="348688"/>
                  <a:pt x="257175" y="346075"/>
                </a:cubicBezTo>
                <a:cubicBezTo>
                  <a:pt x="249664" y="336686"/>
                  <a:pt x="237704" y="343532"/>
                  <a:pt x="250825" y="323850"/>
                </a:cubicBezTo>
                <a:cubicBezTo>
                  <a:pt x="252681" y="321065"/>
                  <a:pt x="257175" y="321733"/>
                  <a:pt x="260350" y="320675"/>
                </a:cubicBezTo>
                <a:cubicBezTo>
                  <a:pt x="273421" y="323289"/>
                  <a:pt x="284948" y="327426"/>
                  <a:pt x="298450" y="320675"/>
                </a:cubicBezTo>
                <a:cubicBezTo>
                  <a:pt x="301443" y="319178"/>
                  <a:pt x="300307" y="314226"/>
                  <a:pt x="301625" y="311150"/>
                </a:cubicBezTo>
                <a:cubicBezTo>
                  <a:pt x="303493" y="306792"/>
                  <a:pt x="310339" y="292911"/>
                  <a:pt x="314325" y="288925"/>
                </a:cubicBezTo>
                <a:cubicBezTo>
                  <a:pt x="317023" y="286227"/>
                  <a:pt x="320064" y="283048"/>
                  <a:pt x="323850" y="282575"/>
                </a:cubicBezTo>
                <a:cubicBezTo>
                  <a:pt x="345928" y="279815"/>
                  <a:pt x="368300" y="280458"/>
                  <a:pt x="390525" y="279400"/>
                </a:cubicBezTo>
                <a:cubicBezTo>
                  <a:pt x="391583" y="270933"/>
                  <a:pt x="388967" y="261100"/>
                  <a:pt x="393700" y="254000"/>
                </a:cubicBezTo>
                <a:cubicBezTo>
                  <a:pt x="396693" y="249510"/>
                  <a:pt x="406582" y="255315"/>
                  <a:pt x="409575" y="250825"/>
                </a:cubicBezTo>
                <a:cubicBezTo>
                  <a:pt x="412568" y="246335"/>
                  <a:pt x="409393" y="239440"/>
                  <a:pt x="406400" y="234950"/>
                </a:cubicBezTo>
                <a:cubicBezTo>
                  <a:pt x="404544" y="232165"/>
                  <a:pt x="399868" y="233272"/>
                  <a:pt x="396875" y="231775"/>
                </a:cubicBezTo>
                <a:cubicBezTo>
                  <a:pt x="389739" y="228207"/>
                  <a:pt x="382841" y="221919"/>
                  <a:pt x="377825" y="215900"/>
                </a:cubicBezTo>
                <a:cubicBezTo>
                  <a:pt x="369439" y="205837"/>
                  <a:pt x="369740" y="201169"/>
                  <a:pt x="365125" y="187325"/>
                </a:cubicBezTo>
                <a:lnTo>
                  <a:pt x="358775" y="168275"/>
                </a:lnTo>
                <a:lnTo>
                  <a:pt x="355600" y="158750"/>
                </a:lnTo>
                <a:lnTo>
                  <a:pt x="352425" y="149225"/>
                </a:lnTo>
                <a:cubicBezTo>
                  <a:pt x="356658" y="146050"/>
                  <a:pt x="360289" y="141849"/>
                  <a:pt x="365125" y="139700"/>
                </a:cubicBezTo>
                <a:cubicBezTo>
                  <a:pt x="406320" y="121391"/>
                  <a:pt x="361252" y="149691"/>
                  <a:pt x="390525" y="130175"/>
                </a:cubicBezTo>
                <a:cubicBezTo>
                  <a:pt x="394758" y="123825"/>
                  <a:pt x="400812" y="118365"/>
                  <a:pt x="403225" y="111125"/>
                </a:cubicBezTo>
                <a:cubicBezTo>
                  <a:pt x="404283" y="107950"/>
                  <a:pt x="404903" y="104593"/>
                  <a:pt x="406400" y="101600"/>
                </a:cubicBezTo>
                <a:cubicBezTo>
                  <a:pt x="409787" y="94827"/>
                  <a:pt x="414655" y="88265"/>
                  <a:pt x="422275" y="85725"/>
                </a:cubicBezTo>
                <a:cubicBezTo>
                  <a:pt x="428382" y="83689"/>
                  <a:pt x="434975" y="83608"/>
                  <a:pt x="441325" y="82550"/>
                </a:cubicBezTo>
                <a:cubicBezTo>
                  <a:pt x="443442" y="79375"/>
                  <a:pt x="445968" y="76438"/>
                  <a:pt x="447675" y="73025"/>
                </a:cubicBezTo>
                <a:cubicBezTo>
                  <a:pt x="452766" y="62843"/>
                  <a:pt x="451631" y="56317"/>
                  <a:pt x="447675" y="44450"/>
                </a:cubicBezTo>
                <a:cubicBezTo>
                  <a:pt x="446468" y="40830"/>
                  <a:pt x="429154" y="74083"/>
                  <a:pt x="428625" y="7937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B17CF46-D375-46C0-B650-B4404FB79CFE}"/>
              </a:ext>
            </a:extLst>
          </p:cNvPr>
          <p:cNvSpPr/>
          <p:nvPr/>
        </p:nvSpPr>
        <p:spPr>
          <a:xfrm>
            <a:off x="4635533" y="2784475"/>
            <a:ext cx="153218" cy="185703"/>
          </a:xfrm>
          <a:custGeom>
            <a:avLst/>
            <a:gdLst>
              <a:gd name="connsiteX0" fmla="*/ 152367 w 153218"/>
              <a:gd name="connsiteY0" fmla="*/ 177800 h 185703"/>
              <a:gd name="connsiteX1" fmla="*/ 146017 w 153218"/>
              <a:gd name="connsiteY1" fmla="*/ 161925 h 185703"/>
              <a:gd name="connsiteX2" fmla="*/ 136492 w 153218"/>
              <a:gd name="connsiteY2" fmla="*/ 152400 h 185703"/>
              <a:gd name="connsiteX3" fmla="*/ 130142 w 153218"/>
              <a:gd name="connsiteY3" fmla="*/ 142875 h 185703"/>
              <a:gd name="connsiteX4" fmla="*/ 126967 w 153218"/>
              <a:gd name="connsiteY4" fmla="*/ 104775 h 185703"/>
              <a:gd name="connsiteX5" fmla="*/ 117442 w 153218"/>
              <a:gd name="connsiteY5" fmla="*/ 101600 h 185703"/>
              <a:gd name="connsiteX6" fmla="*/ 104742 w 153218"/>
              <a:gd name="connsiteY6" fmla="*/ 82550 h 185703"/>
              <a:gd name="connsiteX7" fmla="*/ 82517 w 153218"/>
              <a:gd name="connsiteY7" fmla="*/ 76200 h 185703"/>
              <a:gd name="connsiteX8" fmla="*/ 69817 w 153218"/>
              <a:gd name="connsiteY8" fmla="*/ 69850 h 185703"/>
              <a:gd name="connsiteX9" fmla="*/ 57117 w 153218"/>
              <a:gd name="connsiteY9" fmla="*/ 50800 h 185703"/>
              <a:gd name="connsiteX10" fmla="*/ 50767 w 153218"/>
              <a:gd name="connsiteY10" fmla="*/ 41275 h 185703"/>
              <a:gd name="connsiteX11" fmla="*/ 34892 w 153218"/>
              <a:gd name="connsiteY11" fmla="*/ 12700 h 185703"/>
              <a:gd name="connsiteX12" fmla="*/ 19017 w 153218"/>
              <a:gd name="connsiteY12" fmla="*/ 0 h 185703"/>
              <a:gd name="connsiteX13" fmla="*/ 3142 w 153218"/>
              <a:gd name="connsiteY13" fmla="*/ 3175 h 185703"/>
              <a:gd name="connsiteX14" fmla="*/ 15842 w 153218"/>
              <a:gd name="connsiteY14" fmla="*/ 38100 h 185703"/>
              <a:gd name="connsiteX15" fmla="*/ 25367 w 153218"/>
              <a:gd name="connsiteY15" fmla="*/ 41275 h 185703"/>
              <a:gd name="connsiteX16" fmla="*/ 34892 w 153218"/>
              <a:gd name="connsiteY16" fmla="*/ 47625 h 185703"/>
              <a:gd name="connsiteX17" fmla="*/ 41242 w 153218"/>
              <a:gd name="connsiteY17" fmla="*/ 57150 h 185703"/>
              <a:gd name="connsiteX18" fmla="*/ 47592 w 153218"/>
              <a:gd name="connsiteY18" fmla="*/ 85725 h 185703"/>
              <a:gd name="connsiteX19" fmla="*/ 38067 w 153218"/>
              <a:gd name="connsiteY19" fmla="*/ 92075 h 185703"/>
              <a:gd name="connsiteX20" fmla="*/ 34892 w 153218"/>
              <a:gd name="connsiteY20" fmla="*/ 101600 h 185703"/>
              <a:gd name="connsiteX21" fmla="*/ 41242 w 153218"/>
              <a:gd name="connsiteY21" fmla="*/ 123825 h 185703"/>
              <a:gd name="connsiteX22" fmla="*/ 28542 w 153218"/>
              <a:gd name="connsiteY22" fmla="*/ 155575 h 185703"/>
              <a:gd name="connsiteX23" fmla="*/ 15842 w 153218"/>
              <a:gd name="connsiteY23" fmla="*/ 174625 h 185703"/>
              <a:gd name="connsiteX24" fmla="*/ 25367 w 153218"/>
              <a:gd name="connsiteY24" fmla="*/ 177800 h 185703"/>
              <a:gd name="connsiteX25" fmla="*/ 50767 w 153218"/>
              <a:gd name="connsiteY25" fmla="*/ 171450 h 185703"/>
              <a:gd name="connsiteX26" fmla="*/ 69817 w 153218"/>
              <a:gd name="connsiteY26" fmla="*/ 158750 h 185703"/>
              <a:gd name="connsiteX27" fmla="*/ 76167 w 153218"/>
              <a:gd name="connsiteY27" fmla="*/ 139700 h 185703"/>
              <a:gd name="connsiteX28" fmla="*/ 88867 w 153218"/>
              <a:gd name="connsiteY28" fmla="*/ 142875 h 185703"/>
              <a:gd name="connsiteX29" fmla="*/ 120617 w 153218"/>
              <a:gd name="connsiteY29" fmla="*/ 168275 h 185703"/>
              <a:gd name="connsiteX30" fmla="*/ 126967 w 153218"/>
              <a:gd name="connsiteY30" fmla="*/ 177800 h 185703"/>
              <a:gd name="connsiteX31" fmla="*/ 152367 w 153218"/>
              <a:gd name="connsiteY31" fmla="*/ 177800 h 18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218" h="185703">
                <a:moveTo>
                  <a:pt x="152367" y="177800"/>
                </a:moveTo>
                <a:cubicBezTo>
                  <a:pt x="155542" y="175154"/>
                  <a:pt x="149038" y="166758"/>
                  <a:pt x="146017" y="161925"/>
                </a:cubicBezTo>
                <a:cubicBezTo>
                  <a:pt x="143637" y="158117"/>
                  <a:pt x="139367" y="155849"/>
                  <a:pt x="136492" y="152400"/>
                </a:cubicBezTo>
                <a:cubicBezTo>
                  <a:pt x="134049" y="149469"/>
                  <a:pt x="132259" y="146050"/>
                  <a:pt x="130142" y="142875"/>
                </a:cubicBezTo>
                <a:cubicBezTo>
                  <a:pt x="129084" y="130175"/>
                  <a:pt x="130715" y="116955"/>
                  <a:pt x="126967" y="104775"/>
                </a:cubicBezTo>
                <a:cubicBezTo>
                  <a:pt x="125983" y="101576"/>
                  <a:pt x="119809" y="103967"/>
                  <a:pt x="117442" y="101600"/>
                </a:cubicBezTo>
                <a:cubicBezTo>
                  <a:pt x="112046" y="96204"/>
                  <a:pt x="112146" y="84401"/>
                  <a:pt x="104742" y="82550"/>
                </a:cubicBezTo>
                <a:cubicBezTo>
                  <a:pt x="98297" y="80939"/>
                  <a:pt x="88894" y="78933"/>
                  <a:pt x="82517" y="76200"/>
                </a:cubicBezTo>
                <a:cubicBezTo>
                  <a:pt x="78167" y="74336"/>
                  <a:pt x="74050" y="71967"/>
                  <a:pt x="69817" y="69850"/>
                </a:cubicBezTo>
                <a:lnTo>
                  <a:pt x="57117" y="50800"/>
                </a:lnTo>
                <a:cubicBezTo>
                  <a:pt x="55000" y="47625"/>
                  <a:pt x="51974" y="44895"/>
                  <a:pt x="50767" y="41275"/>
                </a:cubicBezTo>
                <a:cubicBezTo>
                  <a:pt x="40635" y="10880"/>
                  <a:pt x="50734" y="31711"/>
                  <a:pt x="34892" y="12700"/>
                </a:cubicBezTo>
                <a:cubicBezTo>
                  <a:pt x="23845" y="-557"/>
                  <a:pt x="34654" y="5212"/>
                  <a:pt x="19017" y="0"/>
                </a:cubicBezTo>
                <a:cubicBezTo>
                  <a:pt x="13725" y="1058"/>
                  <a:pt x="5146" y="-1835"/>
                  <a:pt x="3142" y="3175"/>
                </a:cubicBezTo>
                <a:cubicBezTo>
                  <a:pt x="-4606" y="22545"/>
                  <a:pt x="2860" y="31609"/>
                  <a:pt x="15842" y="38100"/>
                </a:cubicBezTo>
                <a:cubicBezTo>
                  <a:pt x="18835" y="39597"/>
                  <a:pt x="22374" y="39778"/>
                  <a:pt x="25367" y="41275"/>
                </a:cubicBezTo>
                <a:cubicBezTo>
                  <a:pt x="28780" y="42982"/>
                  <a:pt x="31717" y="45508"/>
                  <a:pt x="34892" y="47625"/>
                </a:cubicBezTo>
                <a:cubicBezTo>
                  <a:pt x="37009" y="50800"/>
                  <a:pt x="39024" y="54045"/>
                  <a:pt x="41242" y="57150"/>
                </a:cubicBezTo>
                <a:cubicBezTo>
                  <a:pt x="49473" y="68673"/>
                  <a:pt x="56427" y="70264"/>
                  <a:pt x="47592" y="85725"/>
                </a:cubicBezTo>
                <a:cubicBezTo>
                  <a:pt x="45699" y="89038"/>
                  <a:pt x="41242" y="89958"/>
                  <a:pt x="38067" y="92075"/>
                </a:cubicBezTo>
                <a:cubicBezTo>
                  <a:pt x="37009" y="95250"/>
                  <a:pt x="34892" y="98253"/>
                  <a:pt x="34892" y="101600"/>
                </a:cubicBezTo>
                <a:cubicBezTo>
                  <a:pt x="34892" y="105587"/>
                  <a:pt x="39745" y="119333"/>
                  <a:pt x="41242" y="123825"/>
                </a:cubicBezTo>
                <a:cubicBezTo>
                  <a:pt x="35012" y="173663"/>
                  <a:pt x="46321" y="135256"/>
                  <a:pt x="28542" y="155575"/>
                </a:cubicBezTo>
                <a:cubicBezTo>
                  <a:pt x="23516" y="161318"/>
                  <a:pt x="15842" y="174625"/>
                  <a:pt x="15842" y="174625"/>
                </a:cubicBezTo>
                <a:cubicBezTo>
                  <a:pt x="19017" y="175683"/>
                  <a:pt x="22020" y="177800"/>
                  <a:pt x="25367" y="177800"/>
                </a:cubicBezTo>
                <a:cubicBezTo>
                  <a:pt x="28182" y="177800"/>
                  <a:pt x="46257" y="173955"/>
                  <a:pt x="50767" y="171450"/>
                </a:cubicBezTo>
                <a:cubicBezTo>
                  <a:pt x="57438" y="167744"/>
                  <a:pt x="69817" y="158750"/>
                  <a:pt x="69817" y="158750"/>
                </a:cubicBezTo>
                <a:cubicBezTo>
                  <a:pt x="71934" y="152400"/>
                  <a:pt x="69673" y="138077"/>
                  <a:pt x="76167" y="139700"/>
                </a:cubicBezTo>
                <a:cubicBezTo>
                  <a:pt x="80400" y="140758"/>
                  <a:pt x="84781" y="141343"/>
                  <a:pt x="88867" y="142875"/>
                </a:cubicBezTo>
                <a:cubicBezTo>
                  <a:pt x="102049" y="147818"/>
                  <a:pt x="112545" y="156167"/>
                  <a:pt x="120617" y="168275"/>
                </a:cubicBezTo>
                <a:cubicBezTo>
                  <a:pt x="122734" y="171450"/>
                  <a:pt x="125074" y="174487"/>
                  <a:pt x="126967" y="177800"/>
                </a:cubicBezTo>
                <a:cubicBezTo>
                  <a:pt x="136326" y="194178"/>
                  <a:pt x="149192" y="180446"/>
                  <a:pt x="152367" y="177800"/>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08E40A2-DB3E-4438-BF26-A7776B86D85D}"/>
              </a:ext>
            </a:extLst>
          </p:cNvPr>
          <p:cNvSpPr/>
          <p:nvPr/>
        </p:nvSpPr>
        <p:spPr>
          <a:xfrm>
            <a:off x="4254394" y="2682875"/>
            <a:ext cx="51146" cy="34925"/>
          </a:xfrm>
          <a:custGeom>
            <a:avLst/>
            <a:gdLst>
              <a:gd name="connsiteX0" fmla="*/ 22331 w 51146"/>
              <a:gd name="connsiteY0" fmla="*/ 22225 h 34925"/>
              <a:gd name="connsiteX1" fmla="*/ 6456 w 51146"/>
              <a:gd name="connsiteY1" fmla="*/ 15875 h 34925"/>
              <a:gd name="connsiteX2" fmla="*/ 106 w 51146"/>
              <a:gd name="connsiteY2" fmla="*/ 25400 h 34925"/>
              <a:gd name="connsiteX3" fmla="*/ 19156 w 51146"/>
              <a:gd name="connsiteY3" fmla="*/ 34925 h 34925"/>
              <a:gd name="connsiteX4" fmla="*/ 41381 w 51146"/>
              <a:gd name="connsiteY4" fmla="*/ 31750 h 34925"/>
              <a:gd name="connsiteX5" fmla="*/ 50906 w 51146"/>
              <a:gd name="connsiteY5" fmla="*/ 28575 h 34925"/>
              <a:gd name="connsiteX6" fmla="*/ 31856 w 51146"/>
              <a:gd name="connsiteY6" fmla="*/ 15875 h 34925"/>
              <a:gd name="connsiteX7" fmla="*/ 22331 w 51146"/>
              <a:gd name="connsiteY7" fmla="*/ 6350 h 34925"/>
              <a:gd name="connsiteX8" fmla="*/ 3281 w 51146"/>
              <a:gd name="connsiteY8" fmla="*/ 0 h 34925"/>
              <a:gd name="connsiteX9" fmla="*/ 22331 w 51146"/>
              <a:gd name="connsiteY9" fmla="*/ 22225 h 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46" h="34925">
                <a:moveTo>
                  <a:pt x="22331" y="22225"/>
                </a:moveTo>
                <a:cubicBezTo>
                  <a:pt x="22860" y="24871"/>
                  <a:pt x="12098" y="15069"/>
                  <a:pt x="6456" y="15875"/>
                </a:cubicBezTo>
                <a:cubicBezTo>
                  <a:pt x="2678" y="16415"/>
                  <a:pt x="-642" y="21658"/>
                  <a:pt x="106" y="25400"/>
                </a:cubicBezTo>
                <a:cubicBezTo>
                  <a:pt x="985" y="29796"/>
                  <a:pt x="16036" y="33885"/>
                  <a:pt x="19156" y="34925"/>
                </a:cubicBezTo>
                <a:cubicBezTo>
                  <a:pt x="26564" y="33867"/>
                  <a:pt x="34043" y="33218"/>
                  <a:pt x="41381" y="31750"/>
                </a:cubicBezTo>
                <a:cubicBezTo>
                  <a:pt x="44663" y="31094"/>
                  <a:pt x="52628" y="31445"/>
                  <a:pt x="50906" y="28575"/>
                </a:cubicBezTo>
                <a:cubicBezTo>
                  <a:pt x="46979" y="22031"/>
                  <a:pt x="37252" y="21271"/>
                  <a:pt x="31856" y="15875"/>
                </a:cubicBezTo>
                <a:cubicBezTo>
                  <a:pt x="28681" y="12700"/>
                  <a:pt x="26256" y="8531"/>
                  <a:pt x="22331" y="6350"/>
                </a:cubicBezTo>
                <a:cubicBezTo>
                  <a:pt x="16480" y="3099"/>
                  <a:pt x="3281" y="0"/>
                  <a:pt x="3281" y="0"/>
                </a:cubicBezTo>
                <a:cubicBezTo>
                  <a:pt x="-1567" y="14545"/>
                  <a:pt x="21802" y="19579"/>
                  <a:pt x="22331" y="2222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40394A8-80CE-4E09-A5DC-F41DD1D56AD7}"/>
              </a:ext>
            </a:extLst>
          </p:cNvPr>
          <p:cNvSpPr/>
          <p:nvPr/>
        </p:nvSpPr>
        <p:spPr>
          <a:xfrm>
            <a:off x="4486118" y="2838450"/>
            <a:ext cx="308132" cy="495300"/>
          </a:xfrm>
          <a:custGeom>
            <a:avLst/>
            <a:gdLst>
              <a:gd name="connsiteX0" fmla="*/ 16032 w 308132"/>
              <a:gd name="connsiteY0" fmla="*/ 92075 h 495300"/>
              <a:gd name="connsiteX1" fmla="*/ 6507 w 308132"/>
              <a:gd name="connsiteY1" fmla="*/ 76200 h 495300"/>
              <a:gd name="connsiteX2" fmla="*/ 12857 w 308132"/>
              <a:gd name="connsiteY2" fmla="*/ 50800 h 495300"/>
              <a:gd name="connsiteX3" fmla="*/ 16032 w 308132"/>
              <a:gd name="connsiteY3" fmla="*/ 19050 h 495300"/>
              <a:gd name="connsiteX4" fmla="*/ 22382 w 308132"/>
              <a:gd name="connsiteY4" fmla="*/ 0 h 495300"/>
              <a:gd name="connsiteX5" fmla="*/ 38257 w 308132"/>
              <a:gd name="connsiteY5" fmla="*/ 3175 h 495300"/>
              <a:gd name="connsiteX6" fmla="*/ 57307 w 308132"/>
              <a:gd name="connsiteY6" fmla="*/ 15875 h 495300"/>
              <a:gd name="connsiteX7" fmla="*/ 108107 w 308132"/>
              <a:gd name="connsiteY7" fmla="*/ 22225 h 495300"/>
              <a:gd name="connsiteX8" fmla="*/ 136682 w 308132"/>
              <a:gd name="connsiteY8" fmla="*/ 34925 h 495300"/>
              <a:gd name="connsiteX9" fmla="*/ 133507 w 308132"/>
              <a:gd name="connsiteY9" fmla="*/ 63500 h 495300"/>
              <a:gd name="connsiteX10" fmla="*/ 108107 w 308132"/>
              <a:gd name="connsiteY10" fmla="*/ 60325 h 495300"/>
              <a:gd name="connsiteX11" fmla="*/ 89057 w 308132"/>
              <a:gd name="connsiteY11" fmla="*/ 53975 h 495300"/>
              <a:gd name="connsiteX12" fmla="*/ 47782 w 308132"/>
              <a:gd name="connsiteY12" fmla="*/ 63500 h 495300"/>
              <a:gd name="connsiteX13" fmla="*/ 44607 w 308132"/>
              <a:gd name="connsiteY13" fmla="*/ 73025 h 495300"/>
              <a:gd name="connsiteX14" fmla="*/ 47782 w 308132"/>
              <a:gd name="connsiteY14" fmla="*/ 123825 h 495300"/>
              <a:gd name="connsiteX15" fmla="*/ 76357 w 308132"/>
              <a:gd name="connsiteY15" fmla="*/ 133350 h 495300"/>
              <a:gd name="connsiteX16" fmla="*/ 85882 w 308132"/>
              <a:gd name="connsiteY16" fmla="*/ 136525 h 495300"/>
              <a:gd name="connsiteX17" fmla="*/ 95407 w 308132"/>
              <a:gd name="connsiteY17" fmla="*/ 139700 h 495300"/>
              <a:gd name="connsiteX18" fmla="*/ 117632 w 308132"/>
              <a:gd name="connsiteY18" fmla="*/ 152400 h 495300"/>
              <a:gd name="connsiteX19" fmla="*/ 136682 w 308132"/>
              <a:gd name="connsiteY19" fmla="*/ 161925 h 495300"/>
              <a:gd name="connsiteX20" fmla="*/ 155732 w 308132"/>
              <a:gd name="connsiteY20" fmla="*/ 158750 h 495300"/>
              <a:gd name="connsiteX21" fmla="*/ 177957 w 308132"/>
              <a:gd name="connsiteY21" fmla="*/ 152400 h 495300"/>
              <a:gd name="connsiteX22" fmla="*/ 184307 w 308132"/>
              <a:gd name="connsiteY22" fmla="*/ 161925 h 495300"/>
              <a:gd name="connsiteX23" fmla="*/ 190657 w 308132"/>
              <a:gd name="connsiteY23" fmla="*/ 187325 h 495300"/>
              <a:gd name="connsiteX24" fmla="*/ 187482 w 308132"/>
              <a:gd name="connsiteY24" fmla="*/ 222250 h 495300"/>
              <a:gd name="connsiteX25" fmla="*/ 184307 w 308132"/>
              <a:gd name="connsiteY25" fmla="*/ 234950 h 495300"/>
              <a:gd name="connsiteX26" fmla="*/ 200182 w 308132"/>
              <a:gd name="connsiteY26" fmla="*/ 254000 h 495300"/>
              <a:gd name="connsiteX27" fmla="*/ 235107 w 308132"/>
              <a:gd name="connsiteY27" fmla="*/ 257175 h 495300"/>
              <a:gd name="connsiteX28" fmla="*/ 231932 w 308132"/>
              <a:gd name="connsiteY28" fmla="*/ 295275 h 495300"/>
              <a:gd name="connsiteX29" fmla="*/ 222407 w 308132"/>
              <a:gd name="connsiteY29" fmla="*/ 314325 h 495300"/>
              <a:gd name="connsiteX30" fmla="*/ 219232 w 308132"/>
              <a:gd name="connsiteY30" fmla="*/ 323850 h 495300"/>
              <a:gd name="connsiteX31" fmla="*/ 212882 w 308132"/>
              <a:gd name="connsiteY31" fmla="*/ 333375 h 495300"/>
              <a:gd name="connsiteX32" fmla="*/ 209707 w 308132"/>
              <a:gd name="connsiteY32" fmla="*/ 342900 h 495300"/>
              <a:gd name="connsiteX33" fmla="*/ 203357 w 308132"/>
              <a:gd name="connsiteY33" fmla="*/ 352425 h 495300"/>
              <a:gd name="connsiteX34" fmla="*/ 200182 w 308132"/>
              <a:gd name="connsiteY34" fmla="*/ 361950 h 495300"/>
              <a:gd name="connsiteX35" fmla="*/ 193832 w 308132"/>
              <a:gd name="connsiteY35" fmla="*/ 374650 h 495300"/>
              <a:gd name="connsiteX36" fmla="*/ 190657 w 308132"/>
              <a:gd name="connsiteY36" fmla="*/ 390525 h 495300"/>
              <a:gd name="connsiteX37" fmla="*/ 193832 w 308132"/>
              <a:gd name="connsiteY37" fmla="*/ 381000 h 495300"/>
              <a:gd name="connsiteX38" fmla="*/ 200182 w 308132"/>
              <a:gd name="connsiteY38" fmla="*/ 371475 h 495300"/>
              <a:gd name="connsiteX39" fmla="*/ 206532 w 308132"/>
              <a:gd name="connsiteY39" fmla="*/ 352425 h 495300"/>
              <a:gd name="connsiteX40" fmla="*/ 219232 w 308132"/>
              <a:gd name="connsiteY40" fmla="*/ 327025 h 495300"/>
              <a:gd name="connsiteX41" fmla="*/ 244632 w 308132"/>
              <a:gd name="connsiteY41" fmla="*/ 298450 h 495300"/>
              <a:gd name="connsiteX42" fmla="*/ 254157 w 308132"/>
              <a:gd name="connsiteY42" fmla="*/ 269875 h 495300"/>
              <a:gd name="connsiteX43" fmla="*/ 263682 w 308132"/>
              <a:gd name="connsiteY43" fmla="*/ 241300 h 495300"/>
              <a:gd name="connsiteX44" fmla="*/ 266857 w 308132"/>
              <a:gd name="connsiteY44" fmla="*/ 231775 h 495300"/>
              <a:gd name="connsiteX45" fmla="*/ 260507 w 308132"/>
              <a:gd name="connsiteY45" fmla="*/ 222250 h 495300"/>
              <a:gd name="connsiteX46" fmla="*/ 250982 w 308132"/>
              <a:gd name="connsiteY46" fmla="*/ 215900 h 495300"/>
              <a:gd name="connsiteX47" fmla="*/ 263682 w 308132"/>
              <a:gd name="connsiteY47" fmla="*/ 203200 h 495300"/>
              <a:gd name="connsiteX48" fmla="*/ 282732 w 308132"/>
              <a:gd name="connsiteY48" fmla="*/ 196850 h 495300"/>
              <a:gd name="connsiteX49" fmla="*/ 295432 w 308132"/>
              <a:gd name="connsiteY49" fmla="*/ 200025 h 495300"/>
              <a:gd name="connsiteX50" fmla="*/ 298607 w 308132"/>
              <a:gd name="connsiteY50" fmla="*/ 234950 h 495300"/>
              <a:gd name="connsiteX51" fmla="*/ 304957 w 308132"/>
              <a:gd name="connsiteY51" fmla="*/ 260350 h 495300"/>
              <a:gd name="connsiteX52" fmla="*/ 308132 w 308132"/>
              <a:gd name="connsiteY52" fmla="*/ 276225 h 495300"/>
              <a:gd name="connsiteX53" fmla="*/ 304957 w 308132"/>
              <a:gd name="connsiteY53" fmla="*/ 292100 h 495300"/>
              <a:gd name="connsiteX54" fmla="*/ 301782 w 308132"/>
              <a:gd name="connsiteY54" fmla="*/ 304800 h 495300"/>
              <a:gd name="connsiteX55" fmla="*/ 304957 w 308132"/>
              <a:gd name="connsiteY55" fmla="*/ 314325 h 495300"/>
              <a:gd name="connsiteX56" fmla="*/ 298607 w 308132"/>
              <a:gd name="connsiteY56" fmla="*/ 323850 h 495300"/>
              <a:gd name="connsiteX57" fmla="*/ 270032 w 308132"/>
              <a:gd name="connsiteY57" fmla="*/ 333375 h 495300"/>
              <a:gd name="connsiteX58" fmla="*/ 254157 w 308132"/>
              <a:gd name="connsiteY58" fmla="*/ 368300 h 495300"/>
              <a:gd name="connsiteX59" fmla="*/ 244632 w 308132"/>
              <a:gd name="connsiteY59" fmla="*/ 377825 h 495300"/>
              <a:gd name="connsiteX60" fmla="*/ 228757 w 308132"/>
              <a:gd name="connsiteY60" fmla="*/ 406400 h 495300"/>
              <a:gd name="connsiteX61" fmla="*/ 238282 w 308132"/>
              <a:gd name="connsiteY61" fmla="*/ 425450 h 495300"/>
              <a:gd name="connsiteX62" fmla="*/ 222407 w 308132"/>
              <a:gd name="connsiteY62" fmla="*/ 450850 h 495300"/>
              <a:gd name="connsiteX63" fmla="*/ 212882 w 308132"/>
              <a:gd name="connsiteY63" fmla="*/ 460375 h 495300"/>
              <a:gd name="connsiteX64" fmla="*/ 190657 w 308132"/>
              <a:gd name="connsiteY64" fmla="*/ 476250 h 495300"/>
              <a:gd name="connsiteX65" fmla="*/ 187482 w 308132"/>
              <a:gd name="connsiteY65" fmla="*/ 485775 h 495300"/>
              <a:gd name="connsiteX66" fmla="*/ 177957 w 308132"/>
              <a:gd name="connsiteY66" fmla="*/ 488950 h 495300"/>
              <a:gd name="connsiteX67" fmla="*/ 168432 w 308132"/>
              <a:gd name="connsiteY67" fmla="*/ 495300 h 495300"/>
              <a:gd name="connsiteX68" fmla="*/ 143032 w 308132"/>
              <a:gd name="connsiteY68" fmla="*/ 479425 h 495300"/>
              <a:gd name="connsiteX69" fmla="*/ 136682 w 308132"/>
              <a:gd name="connsiteY69" fmla="*/ 454025 h 495300"/>
              <a:gd name="connsiteX70" fmla="*/ 130332 w 308132"/>
              <a:gd name="connsiteY70" fmla="*/ 434975 h 495300"/>
              <a:gd name="connsiteX71" fmla="*/ 98582 w 308132"/>
              <a:gd name="connsiteY71" fmla="*/ 425450 h 495300"/>
              <a:gd name="connsiteX72" fmla="*/ 79532 w 308132"/>
              <a:gd name="connsiteY72" fmla="*/ 415925 h 495300"/>
              <a:gd name="connsiteX73" fmla="*/ 73182 w 308132"/>
              <a:gd name="connsiteY73" fmla="*/ 396875 h 495300"/>
              <a:gd name="connsiteX74" fmla="*/ 70007 w 308132"/>
              <a:gd name="connsiteY74" fmla="*/ 387350 h 495300"/>
              <a:gd name="connsiteX75" fmla="*/ 73182 w 308132"/>
              <a:gd name="connsiteY75" fmla="*/ 368300 h 495300"/>
              <a:gd name="connsiteX76" fmla="*/ 82707 w 308132"/>
              <a:gd name="connsiteY76" fmla="*/ 361950 h 495300"/>
              <a:gd name="connsiteX77" fmla="*/ 101757 w 308132"/>
              <a:gd name="connsiteY77" fmla="*/ 355600 h 495300"/>
              <a:gd name="connsiteX78" fmla="*/ 130332 w 308132"/>
              <a:gd name="connsiteY78" fmla="*/ 349250 h 495300"/>
              <a:gd name="connsiteX79" fmla="*/ 133507 w 308132"/>
              <a:gd name="connsiteY79" fmla="*/ 301625 h 495300"/>
              <a:gd name="connsiteX80" fmla="*/ 98582 w 308132"/>
              <a:gd name="connsiteY80" fmla="*/ 311150 h 495300"/>
              <a:gd name="connsiteX81" fmla="*/ 89057 w 308132"/>
              <a:gd name="connsiteY81" fmla="*/ 304800 h 495300"/>
              <a:gd name="connsiteX82" fmla="*/ 82707 w 308132"/>
              <a:gd name="connsiteY82" fmla="*/ 282575 h 495300"/>
              <a:gd name="connsiteX83" fmla="*/ 54132 w 308132"/>
              <a:gd name="connsiteY83" fmla="*/ 292100 h 495300"/>
              <a:gd name="connsiteX84" fmla="*/ 44607 w 308132"/>
              <a:gd name="connsiteY84" fmla="*/ 295275 h 495300"/>
              <a:gd name="connsiteX85" fmla="*/ 35082 w 308132"/>
              <a:gd name="connsiteY85" fmla="*/ 304800 h 495300"/>
              <a:gd name="connsiteX86" fmla="*/ 28732 w 308132"/>
              <a:gd name="connsiteY86" fmla="*/ 317500 h 495300"/>
              <a:gd name="connsiteX87" fmla="*/ 19207 w 308132"/>
              <a:gd name="connsiteY87" fmla="*/ 295275 h 495300"/>
              <a:gd name="connsiteX88" fmla="*/ 3332 w 308132"/>
              <a:gd name="connsiteY88" fmla="*/ 276225 h 495300"/>
              <a:gd name="connsiteX89" fmla="*/ 9682 w 308132"/>
              <a:gd name="connsiteY89" fmla="*/ 257175 h 495300"/>
              <a:gd name="connsiteX90" fmla="*/ 22382 w 308132"/>
              <a:gd name="connsiteY90" fmla="*/ 238125 h 495300"/>
              <a:gd name="connsiteX91" fmla="*/ 28732 w 308132"/>
              <a:gd name="connsiteY91" fmla="*/ 219075 h 495300"/>
              <a:gd name="connsiteX92" fmla="*/ 35082 w 308132"/>
              <a:gd name="connsiteY92" fmla="*/ 196850 h 495300"/>
              <a:gd name="connsiteX93" fmla="*/ 31907 w 308132"/>
              <a:gd name="connsiteY93" fmla="*/ 146050 h 495300"/>
              <a:gd name="connsiteX94" fmla="*/ 22382 w 308132"/>
              <a:gd name="connsiteY94" fmla="*/ 139700 h 495300"/>
              <a:gd name="connsiteX95" fmla="*/ 157 w 308132"/>
              <a:gd name="connsiteY95" fmla="*/ 136525 h 495300"/>
              <a:gd name="connsiteX96" fmla="*/ 16032 w 308132"/>
              <a:gd name="connsiteY96" fmla="*/ 9207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08132" h="495300">
                <a:moveTo>
                  <a:pt x="16032" y="92075"/>
                </a:moveTo>
                <a:cubicBezTo>
                  <a:pt x="17090" y="82021"/>
                  <a:pt x="6980" y="82353"/>
                  <a:pt x="6507" y="76200"/>
                </a:cubicBezTo>
                <a:cubicBezTo>
                  <a:pt x="5838" y="67498"/>
                  <a:pt x="12857" y="50800"/>
                  <a:pt x="12857" y="50800"/>
                </a:cubicBezTo>
                <a:cubicBezTo>
                  <a:pt x="13915" y="40217"/>
                  <a:pt x="14072" y="29504"/>
                  <a:pt x="16032" y="19050"/>
                </a:cubicBezTo>
                <a:cubicBezTo>
                  <a:pt x="17266" y="12471"/>
                  <a:pt x="22382" y="0"/>
                  <a:pt x="22382" y="0"/>
                </a:cubicBezTo>
                <a:cubicBezTo>
                  <a:pt x="27674" y="1058"/>
                  <a:pt x="33344" y="942"/>
                  <a:pt x="38257" y="3175"/>
                </a:cubicBezTo>
                <a:cubicBezTo>
                  <a:pt x="45205" y="6333"/>
                  <a:pt x="49903" y="14024"/>
                  <a:pt x="57307" y="15875"/>
                </a:cubicBezTo>
                <a:cubicBezTo>
                  <a:pt x="82371" y="22141"/>
                  <a:pt x="65658" y="18688"/>
                  <a:pt x="108107" y="22225"/>
                </a:cubicBezTo>
                <a:cubicBezTo>
                  <a:pt x="130777" y="29782"/>
                  <a:pt x="121588" y="24862"/>
                  <a:pt x="136682" y="34925"/>
                </a:cubicBezTo>
                <a:cubicBezTo>
                  <a:pt x="135624" y="44450"/>
                  <a:pt x="140670" y="57133"/>
                  <a:pt x="133507" y="63500"/>
                </a:cubicBezTo>
                <a:cubicBezTo>
                  <a:pt x="127130" y="69169"/>
                  <a:pt x="116450" y="62113"/>
                  <a:pt x="108107" y="60325"/>
                </a:cubicBezTo>
                <a:cubicBezTo>
                  <a:pt x="101562" y="58923"/>
                  <a:pt x="89057" y="53975"/>
                  <a:pt x="89057" y="53975"/>
                </a:cubicBezTo>
                <a:cubicBezTo>
                  <a:pt x="79490" y="54932"/>
                  <a:pt x="56836" y="52182"/>
                  <a:pt x="47782" y="63500"/>
                </a:cubicBezTo>
                <a:cubicBezTo>
                  <a:pt x="45691" y="66113"/>
                  <a:pt x="45665" y="69850"/>
                  <a:pt x="44607" y="73025"/>
                </a:cubicBezTo>
                <a:cubicBezTo>
                  <a:pt x="45665" y="89958"/>
                  <a:pt x="41633" y="108012"/>
                  <a:pt x="47782" y="123825"/>
                </a:cubicBezTo>
                <a:lnTo>
                  <a:pt x="76357" y="133350"/>
                </a:lnTo>
                <a:lnTo>
                  <a:pt x="85882" y="136525"/>
                </a:lnTo>
                <a:lnTo>
                  <a:pt x="95407" y="139700"/>
                </a:lnTo>
                <a:cubicBezTo>
                  <a:pt x="126116" y="162732"/>
                  <a:pt x="93390" y="140279"/>
                  <a:pt x="117632" y="152400"/>
                </a:cubicBezTo>
                <a:cubicBezTo>
                  <a:pt x="142251" y="164710"/>
                  <a:pt x="112741" y="153945"/>
                  <a:pt x="136682" y="161925"/>
                </a:cubicBezTo>
                <a:cubicBezTo>
                  <a:pt x="143032" y="160867"/>
                  <a:pt x="149419" y="160013"/>
                  <a:pt x="155732" y="158750"/>
                </a:cubicBezTo>
                <a:cubicBezTo>
                  <a:pt x="165699" y="156757"/>
                  <a:pt x="168879" y="155426"/>
                  <a:pt x="177957" y="152400"/>
                </a:cubicBezTo>
                <a:cubicBezTo>
                  <a:pt x="180074" y="155575"/>
                  <a:pt x="182600" y="158512"/>
                  <a:pt x="184307" y="161925"/>
                </a:cubicBezTo>
                <a:cubicBezTo>
                  <a:pt x="187561" y="168434"/>
                  <a:pt x="189449" y="181287"/>
                  <a:pt x="190657" y="187325"/>
                </a:cubicBezTo>
                <a:cubicBezTo>
                  <a:pt x="189599" y="198967"/>
                  <a:pt x="189027" y="210663"/>
                  <a:pt x="187482" y="222250"/>
                </a:cubicBezTo>
                <a:cubicBezTo>
                  <a:pt x="186905" y="226575"/>
                  <a:pt x="183766" y="230620"/>
                  <a:pt x="184307" y="234950"/>
                </a:cubicBezTo>
                <a:cubicBezTo>
                  <a:pt x="185185" y="241970"/>
                  <a:pt x="192507" y="252355"/>
                  <a:pt x="200182" y="254000"/>
                </a:cubicBezTo>
                <a:cubicBezTo>
                  <a:pt x="211612" y="256449"/>
                  <a:pt x="223465" y="256117"/>
                  <a:pt x="235107" y="257175"/>
                </a:cubicBezTo>
                <a:cubicBezTo>
                  <a:pt x="234049" y="269875"/>
                  <a:pt x="233616" y="282643"/>
                  <a:pt x="231932" y="295275"/>
                </a:cubicBezTo>
                <a:cubicBezTo>
                  <a:pt x="230481" y="306157"/>
                  <a:pt x="227272" y="304595"/>
                  <a:pt x="222407" y="314325"/>
                </a:cubicBezTo>
                <a:cubicBezTo>
                  <a:pt x="220910" y="317318"/>
                  <a:pt x="220729" y="320857"/>
                  <a:pt x="219232" y="323850"/>
                </a:cubicBezTo>
                <a:cubicBezTo>
                  <a:pt x="217525" y="327263"/>
                  <a:pt x="214589" y="329962"/>
                  <a:pt x="212882" y="333375"/>
                </a:cubicBezTo>
                <a:cubicBezTo>
                  <a:pt x="211385" y="336368"/>
                  <a:pt x="211204" y="339907"/>
                  <a:pt x="209707" y="342900"/>
                </a:cubicBezTo>
                <a:cubicBezTo>
                  <a:pt x="208000" y="346313"/>
                  <a:pt x="205064" y="349012"/>
                  <a:pt x="203357" y="352425"/>
                </a:cubicBezTo>
                <a:cubicBezTo>
                  <a:pt x="201860" y="355418"/>
                  <a:pt x="201500" y="358874"/>
                  <a:pt x="200182" y="361950"/>
                </a:cubicBezTo>
                <a:cubicBezTo>
                  <a:pt x="198318" y="366300"/>
                  <a:pt x="195949" y="370417"/>
                  <a:pt x="193832" y="374650"/>
                </a:cubicBezTo>
                <a:cubicBezTo>
                  <a:pt x="192774" y="379942"/>
                  <a:pt x="190657" y="385129"/>
                  <a:pt x="190657" y="390525"/>
                </a:cubicBezTo>
                <a:cubicBezTo>
                  <a:pt x="190657" y="393872"/>
                  <a:pt x="192335" y="383993"/>
                  <a:pt x="193832" y="381000"/>
                </a:cubicBezTo>
                <a:cubicBezTo>
                  <a:pt x="195539" y="377587"/>
                  <a:pt x="198632" y="374962"/>
                  <a:pt x="200182" y="371475"/>
                </a:cubicBezTo>
                <a:cubicBezTo>
                  <a:pt x="202900" y="365358"/>
                  <a:pt x="203539" y="358412"/>
                  <a:pt x="206532" y="352425"/>
                </a:cubicBezTo>
                <a:cubicBezTo>
                  <a:pt x="210765" y="343958"/>
                  <a:pt x="212539" y="333718"/>
                  <a:pt x="219232" y="327025"/>
                </a:cubicBezTo>
                <a:cubicBezTo>
                  <a:pt x="224980" y="321277"/>
                  <a:pt x="240099" y="308648"/>
                  <a:pt x="244632" y="298450"/>
                </a:cubicBezTo>
                <a:lnTo>
                  <a:pt x="254157" y="269875"/>
                </a:lnTo>
                <a:lnTo>
                  <a:pt x="263682" y="241300"/>
                </a:lnTo>
                <a:lnTo>
                  <a:pt x="266857" y="231775"/>
                </a:lnTo>
                <a:cubicBezTo>
                  <a:pt x="264740" y="228600"/>
                  <a:pt x="263205" y="224948"/>
                  <a:pt x="260507" y="222250"/>
                </a:cubicBezTo>
                <a:cubicBezTo>
                  <a:pt x="257809" y="219552"/>
                  <a:pt x="250355" y="219664"/>
                  <a:pt x="250982" y="215900"/>
                </a:cubicBezTo>
                <a:cubicBezTo>
                  <a:pt x="251966" y="209995"/>
                  <a:pt x="258548" y="206280"/>
                  <a:pt x="263682" y="203200"/>
                </a:cubicBezTo>
                <a:cubicBezTo>
                  <a:pt x="269422" y="199756"/>
                  <a:pt x="282732" y="196850"/>
                  <a:pt x="282732" y="196850"/>
                </a:cubicBezTo>
                <a:cubicBezTo>
                  <a:pt x="286965" y="197908"/>
                  <a:pt x="293754" y="195997"/>
                  <a:pt x="295432" y="200025"/>
                </a:cubicBezTo>
                <a:cubicBezTo>
                  <a:pt x="299928" y="210815"/>
                  <a:pt x="297157" y="223351"/>
                  <a:pt x="298607" y="234950"/>
                </a:cubicBezTo>
                <a:cubicBezTo>
                  <a:pt x="301533" y="258355"/>
                  <a:pt x="300637" y="243071"/>
                  <a:pt x="304957" y="260350"/>
                </a:cubicBezTo>
                <a:cubicBezTo>
                  <a:pt x="306266" y="265585"/>
                  <a:pt x="307074" y="270933"/>
                  <a:pt x="308132" y="276225"/>
                </a:cubicBezTo>
                <a:cubicBezTo>
                  <a:pt x="307074" y="281517"/>
                  <a:pt x="306128" y="286832"/>
                  <a:pt x="304957" y="292100"/>
                </a:cubicBezTo>
                <a:cubicBezTo>
                  <a:pt x="304010" y="296360"/>
                  <a:pt x="301782" y="300436"/>
                  <a:pt x="301782" y="304800"/>
                </a:cubicBezTo>
                <a:cubicBezTo>
                  <a:pt x="301782" y="308147"/>
                  <a:pt x="303899" y="311150"/>
                  <a:pt x="304957" y="314325"/>
                </a:cubicBezTo>
                <a:cubicBezTo>
                  <a:pt x="302840" y="317500"/>
                  <a:pt x="301538" y="321407"/>
                  <a:pt x="298607" y="323850"/>
                </a:cubicBezTo>
                <a:cubicBezTo>
                  <a:pt x="290305" y="330768"/>
                  <a:pt x="280030" y="331375"/>
                  <a:pt x="270032" y="333375"/>
                </a:cubicBezTo>
                <a:cubicBezTo>
                  <a:pt x="264544" y="349839"/>
                  <a:pt x="264532" y="354467"/>
                  <a:pt x="254157" y="368300"/>
                </a:cubicBezTo>
                <a:cubicBezTo>
                  <a:pt x="251463" y="371892"/>
                  <a:pt x="247389" y="374281"/>
                  <a:pt x="244632" y="377825"/>
                </a:cubicBezTo>
                <a:cubicBezTo>
                  <a:pt x="231895" y="394201"/>
                  <a:pt x="233547" y="392029"/>
                  <a:pt x="228757" y="406400"/>
                </a:cubicBezTo>
                <a:cubicBezTo>
                  <a:pt x="231254" y="410145"/>
                  <a:pt x="238908" y="419816"/>
                  <a:pt x="238282" y="425450"/>
                </a:cubicBezTo>
                <a:cubicBezTo>
                  <a:pt x="235737" y="448357"/>
                  <a:pt x="234644" y="440652"/>
                  <a:pt x="222407" y="450850"/>
                </a:cubicBezTo>
                <a:cubicBezTo>
                  <a:pt x="218958" y="453725"/>
                  <a:pt x="216536" y="457765"/>
                  <a:pt x="212882" y="460375"/>
                </a:cubicBezTo>
                <a:cubicBezTo>
                  <a:pt x="183629" y="481270"/>
                  <a:pt x="215422" y="451485"/>
                  <a:pt x="190657" y="476250"/>
                </a:cubicBezTo>
                <a:cubicBezTo>
                  <a:pt x="189599" y="479425"/>
                  <a:pt x="189849" y="483408"/>
                  <a:pt x="187482" y="485775"/>
                </a:cubicBezTo>
                <a:cubicBezTo>
                  <a:pt x="185115" y="488142"/>
                  <a:pt x="180950" y="487453"/>
                  <a:pt x="177957" y="488950"/>
                </a:cubicBezTo>
                <a:cubicBezTo>
                  <a:pt x="174544" y="490657"/>
                  <a:pt x="171607" y="493183"/>
                  <a:pt x="168432" y="495300"/>
                </a:cubicBezTo>
                <a:cubicBezTo>
                  <a:pt x="156499" y="492317"/>
                  <a:pt x="149797" y="492955"/>
                  <a:pt x="143032" y="479425"/>
                </a:cubicBezTo>
                <a:cubicBezTo>
                  <a:pt x="139129" y="471619"/>
                  <a:pt x="139442" y="462304"/>
                  <a:pt x="136682" y="454025"/>
                </a:cubicBezTo>
                <a:cubicBezTo>
                  <a:pt x="134565" y="447675"/>
                  <a:pt x="135901" y="438688"/>
                  <a:pt x="130332" y="434975"/>
                </a:cubicBezTo>
                <a:cubicBezTo>
                  <a:pt x="114580" y="424474"/>
                  <a:pt x="124585" y="429165"/>
                  <a:pt x="98582" y="425450"/>
                </a:cubicBezTo>
                <a:cubicBezTo>
                  <a:pt x="93392" y="423720"/>
                  <a:pt x="82771" y="421108"/>
                  <a:pt x="79532" y="415925"/>
                </a:cubicBezTo>
                <a:cubicBezTo>
                  <a:pt x="75984" y="410249"/>
                  <a:pt x="75299" y="403225"/>
                  <a:pt x="73182" y="396875"/>
                </a:cubicBezTo>
                <a:lnTo>
                  <a:pt x="70007" y="387350"/>
                </a:lnTo>
                <a:cubicBezTo>
                  <a:pt x="71065" y="381000"/>
                  <a:pt x="70303" y="374058"/>
                  <a:pt x="73182" y="368300"/>
                </a:cubicBezTo>
                <a:cubicBezTo>
                  <a:pt x="74889" y="364887"/>
                  <a:pt x="79220" y="363500"/>
                  <a:pt x="82707" y="361950"/>
                </a:cubicBezTo>
                <a:cubicBezTo>
                  <a:pt x="88824" y="359232"/>
                  <a:pt x="95407" y="357717"/>
                  <a:pt x="101757" y="355600"/>
                </a:cubicBezTo>
                <a:cubicBezTo>
                  <a:pt x="117389" y="350389"/>
                  <a:pt x="107981" y="352975"/>
                  <a:pt x="130332" y="349250"/>
                </a:cubicBezTo>
                <a:cubicBezTo>
                  <a:pt x="139391" y="335662"/>
                  <a:pt x="151561" y="321685"/>
                  <a:pt x="133507" y="301625"/>
                </a:cubicBezTo>
                <a:cubicBezTo>
                  <a:pt x="131854" y="299789"/>
                  <a:pt x="106035" y="308666"/>
                  <a:pt x="98582" y="311150"/>
                </a:cubicBezTo>
                <a:cubicBezTo>
                  <a:pt x="95407" y="309033"/>
                  <a:pt x="91441" y="307780"/>
                  <a:pt x="89057" y="304800"/>
                </a:cubicBezTo>
                <a:cubicBezTo>
                  <a:pt x="87401" y="302730"/>
                  <a:pt x="82914" y="283405"/>
                  <a:pt x="82707" y="282575"/>
                </a:cubicBezTo>
                <a:lnTo>
                  <a:pt x="54132" y="292100"/>
                </a:lnTo>
                <a:lnTo>
                  <a:pt x="44607" y="295275"/>
                </a:lnTo>
                <a:cubicBezTo>
                  <a:pt x="41432" y="298450"/>
                  <a:pt x="37692" y="301146"/>
                  <a:pt x="35082" y="304800"/>
                </a:cubicBezTo>
                <a:cubicBezTo>
                  <a:pt x="32331" y="308651"/>
                  <a:pt x="33465" y="317500"/>
                  <a:pt x="28732" y="317500"/>
                </a:cubicBezTo>
                <a:cubicBezTo>
                  <a:pt x="25429" y="317500"/>
                  <a:pt x="20666" y="298193"/>
                  <a:pt x="19207" y="295275"/>
                </a:cubicBezTo>
                <a:cubicBezTo>
                  <a:pt x="14787" y="286434"/>
                  <a:pt x="10354" y="283247"/>
                  <a:pt x="3332" y="276225"/>
                </a:cubicBezTo>
                <a:cubicBezTo>
                  <a:pt x="5449" y="269875"/>
                  <a:pt x="5969" y="262744"/>
                  <a:pt x="9682" y="257175"/>
                </a:cubicBezTo>
                <a:cubicBezTo>
                  <a:pt x="13915" y="250825"/>
                  <a:pt x="19969" y="245365"/>
                  <a:pt x="22382" y="238125"/>
                </a:cubicBezTo>
                <a:cubicBezTo>
                  <a:pt x="24499" y="231775"/>
                  <a:pt x="27109" y="225569"/>
                  <a:pt x="28732" y="219075"/>
                </a:cubicBezTo>
                <a:cubicBezTo>
                  <a:pt x="32719" y="203128"/>
                  <a:pt x="30527" y="210515"/>
                  <a:pt x="35082" y="196850"/>
                </a:cubicBezTo>
                <a:cubicBezTo>
                  <a:pt x="34024" y="179917"/>
                  <a:pt x="35588" y="162612"/>
                  <a:pt x="31907" y="146050"/>
                </a:cubicBezTo>
                <a:cubicBezTo>
                  <a:pt x="31079" y="142325"/>
                  <a:pt x="26037" y="140796"/>
                  <a:pt x="22382" y="139700"/>
                </a:cubicBezTo>
                <a:cubicBezTo>
                  <a:pt x="15214" y="137550"/>
                  <a:pt x="7035" y="139473"/>
                  <a:pt x="157" y="136525"/>
                </a:cubicBezTo>
                <a:cubicBezTo>
                  <a:pt x="-1789" y="135691"/>
                  <a:pt x="14974" y="102129"/>
                  <a:pt x="16032" y="9207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43759D5-B2D9-4D82-A40E-88521E3B03F5}"/>
              </a:ext>
            </a:extLst>
          </p:cNvPr>
          <p:cNvSpPr/>
          <p:nvPr/>
        </p:nvSpPr>
        <p:spPr>
          <a:xfrm>
            <a:off x="4708525" y="3187700"/>
            <a:ext cx="153948" cy="168275"/>
          </a:xfrm>
          <a:custGeom>
            <a:avLst/>
            <a:gdLst>
              <a:gd name="connsiteX0" fmla="*/ 152400 w 153948"/>
              <a:gd name="connsiteY0" fmla="*/ 50800 h 168275"/>
              <a:gd name="connsiteX1" fmla="*/ 136525 w 153948"/>
              <a:gd name="connsiteY1" fmla="*/ 44450 h 168275"/>
              <a:gd name="connsiteX2" fmla="*/ 142875 w 153948"/>
              <a:gd name="connsiteY2" fmla="*/ 3175 h 168275"/>
              <a:gd name="connsiteX3" fmla="*/ 133350 w 153948"/>
              <a:gd name="connsiteY3" fmla="*/ 0 h 168275"/>
              <a:gd name="connsiteX4" fmla="*/ 101600 w 153948"/>
              <a:gd name="connsiteY4" fmla="*/ 6350 h 168275"/>
              <a:gd name="connsiteX5" fmla="*/ 76200 w 153948"/>
              <a:gd name="connsiteY5" fmla="*/ 9525 h 168275"/>
              <a:gd name="connsiteX6" fmla="*/ 66675 w 153948"/>
              <a:gd name="connsiteY6" fmla="*/ 12700 h 168275"/>
              <a:gd name="connsiteX7" fmla="*/ 60325 w 153948"/>
              <a:gd name="connsiteY7" fmla="*/ 22225 h 168275"/>
              <a:gd name="connsiteX8" fmla="*/ 50800 w 153948"/>
              <a:gd name="connsiteY8" fmla="*/ 31750 h 168275"/>
              <a:gd name="connsiteX9" fmla="*/ 47625 w 153948"/>
              <a:gd name="connsiteY9" fmla="*/ 41275 h 168275"/>
              <a:gd name="connsiteX10" fmla="*/ 38100 w 153948"/>
              <a:gd name="connsiteY10" fmla="*/ 47625 h 168275"/>
              <a:gd name="connsiteX11" fmla="*/ 31750 w 153948"/>
              <a:gd name="connsiteY11" fmla="*/ 57150 h 168275"/>
              <a:gd name="connsiteX12" fmla="*/ 41275 w 153948"/>
              <a:gd name="connsiteY12" fmla="*/ 66675 h 168275"/>
              <a:gd name="connsiteX13" fmla="*/ 38100 w 153948"/>
              <a:gd name="connsiteY13" fmla="*/ 79375 h 168275"/>
              <a:gd name="connsiteX14" fmla="*/ 15875 w 153948"/>
              <a:gd name="connsiteY14" fmla="*/ 88900 h 168275"/>
              <a:gd name="connsiteX15" fmla="*/ 19050 w 153948"/>
              <a:gd name="connsiteY15" fmla="*/ 117475 h 168275"/>
              <a:gd name="connsiteX16" fmla="*/ 6350 w 153948"/>
              <a:gd name="connsiteY16" fmla="*/ 136525 h 168275"/>
              <a:gd name="connsiteX17" fmla="*/ 0 w 153948"/>
              <a:gd name="connsiteY17" fmla="*/ 146050 h 168275"/>
              <a:gd name="connsiteX18" fmla="*/ 3175 w 153948"/>
              <a:gd name="connsiteY18" fmla="*/ 165100 h 168275"/>
              <a:gd name="connsiteX19" fmla="*/ 12700 w 153948"/>
              <a:gd name="connsiteY19" fmla="*/ 168275 h 168275"/>
              <a:gd name="connsiteX20" fmla="*/ 34925 w 153948"/>
              <a:gd name="connsiteY20" fmla="*/ 165100 h 168275"/>
              <a:gd name="connsiteX21" fmla="*/ 38100 w 153948"/>
              <a:gd name="connsiteY21" fmla="*/ 155575 h 168275"/>
              <a:gd name="connsiteX22" fmla="*/ 28575 w 153948"/>
              <a:gd name="connsiteY22" fmla="*/ 123825 h 168275"/>
              <a:gd name="connsiteX23" fmla="*/ 31750 w 153948"/>
              <a:gd name="connsiteY23" fmla="*/ 101600 h 168275"/>
              <a:gd name="connsiteX24" fmla="*/ 38100 w 153948"/>
              <a:gd name="connsiteY24" fmla="*/ 92075 h 168275"/>
              <a:gd name="connsiteX25" fmla="*/ 47625 w 153948"/>
              <a:gd name="connsiteY25" fmla="*/ 88900 h 168275"/>
              <a:gd name="connsiteX26" fmla="*/ 73025 w 153948"/>
              <a:gd name="connsiteY26" fmla="*/ 85725 h 168275"/>
              <a:gd name="connsiteX27" fmla="*/ 92075 w 153948"/>
              <a:gd name="connsiteY27" fmla="*/ 73025 h 168275"/>
              <a:gd name="connsiteX28" fmla="*/ 152400 w 153948"/>
              <a:gd name="connsiteY28" fmla="*/ 50800 h 1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8" h="168275">
                <a:moveTo>
                  <a:pt x="152400" y="50800"/>
                </a:moveTo>
                <a:cubicBezTo>
                  <a:pt x="159808" y="46037"/>
                  <a:pt x="138327" y="49857"/>
                  <a:pt x="136525" y="44450"/>
                </a:cubicBezTo>
                <a:cubicBezTo>
                  <a:pt x="132432" y="32172"/>
                  <a:pt x="138728" y="15615"/>
                  <a:pt x="142875" y="3175"/>
                </a:cubicBezTo>
                <a:cubicBezTo>
                  <a:pt x="139700" y="2117"/>
                  <a:pt x="136697" y="0"/>
                  <a:pt x="133350" y="0"/>
                </a:cubicBezTo>
                <a:cubicBezTo>
                  <a:pt x="119375" y="0"/>
                  <a:pt x="114188" y="4252"/>
                  <a:pt x="101600" y="6350"/>
                </a:cubicBezTo>
                <a:cubicBezTo>
                  <a:pt x="93184" y="7753"/>
                  <a:pt x="84667" y="8467"/>
                  <a:pt x="76200" y="9525"/>
                </a:cubicBezTo>
                <a:cubicBezTo>
                  <a:pt x="73025" y="10583"/>
                  <a:pt x="69288" y="10609"/>
                  <a:pt x="66675" y="12700"/>
                </a:cubicBezTo>
                <a:cubicBezTo>
                  <a:pt x="63695" y="15084"/>
                  <a:pt x="62768" y="19294"/>
                  <a:pt x="60325" y="22225"/>
                </a:cubicBezTo>
                <a:cubicBezTo>
                  <a:pt x="57450" y="25674"/>
                  <a:pt x="53975" y="28575"/>
                  <a:pt x="50800" y="31750"/>
                </a:cubicBezTo>
                <a:cubicBezTo>
                  <a:pt x="49742" y="34925"/>
                  <a:pt x="49716" y="38662"/>
                  <a:pt x="47625" y="41275"/>
                </a:cubicBezTo>
                <a:cubicBezTo>
                  <a:pt x="45241" y="44255"/>
                  <a:pt x="40798" y="44927"/>
                  <a:pt x="38100" y="47625"/>
                </a:cubicBezTo>
                <a:cubicBezTo>
                  <a:pt x="35402" y="50323"/>
                  <a:pt x="33867" y="53975"/>
                  <a:pt x="31750" y="57150"/>
                </a:cubicBezTo>
                <a:cubicBezTo>
                  <a:pt x="34925" y="60325"/>
                  <a:pt x="40041" y="62358"/>
                  <a:pt x="41275" y="66675"/>
                </a:cubicBezTo>
                <a:cubicBezTo>
                  <a:pt x="42474" y="70871"/>
                  <a:pt x="40894" y="76023"/>
                  <a:pt x="38100" y="79375"/>
                </a:cubicBezTo>
                <a:cubicBezTo>
                  <a:pt x="35082" y="82997"/>
                  <a:pt x="20927" y="87216"/>
                  <a:pt x="15875" y="88900"/>
                </a:cubicBezTo>
                <a:cubicBezTo>
                  <a:pt x="16933" y="98425"/>
                  <a:pt x="20930" y="108077"/>
                  <a:pt x="19050" y="117475"/>
                </a:cubicBezTo>
                <a:cubicBezTo>
                  <a:pt x="17553" y="124959"/>
                  <a:pt x="10583" y="130175"/>
                  <a:pt x="6350" y="136525"/>
                </a:cubicBezTo>
                <a:lnTo>
                  <a:pt x="0" y="146050"/>
                </a:lnTo>
                <a:cubicBezTo>
                  <a:pt x="1058" y="152400"/>
                  <a:pt x="-19" y="159511"/>
                  <a:pt x="3175" y="165100"/>
                </a:cubicBezTo>
                <a:cubicBezTo>
                  <a:pt x="4835" y="168006"/>
                  <a:pt x="9353" y="168275"/>
                  <a:pt x="12700" y="168275"/>
                </a:cubicBezTo>
                <a:cubicBezTo>
                  <a:pt x="20184" y="168275"/>
                  <a:pt x="27517" y="166158"/>
                  <a:pt x="34925" y="165100"/>
                </a:cubicBezTo>
                <a:cubicBezTo>
                  <a:pt x="35983" y="161925"/>
                  <a:pt x="38100" y="158922"/>
                  <a:pt x="38100" y="155575"/>
                </a:cubicBezTo>
                <a:cubicBezTo>
                  <a:pt x="38100" y="135144"/>
                  <a:pt x="37182" y="136736"/>
                  <a:pt x="28575" y="123825"/>
                </a:cubicBezTo>
                <a:cubicBezTo>
                  <a:pt x="29633" y="116417"/>
                  <a:pt x="29600" y="108768"/>
                  <a:pt x="31750" y="101600"/>
                </a:cubicBezTo>
                <a:cubicBezTo>
                  <a:pt x="32846" y="97945"/>
                  <a:pt x="35120" y="94459"/>
                  <a:pt x="38100" y="92075"/>
                </a:cubicBezTo>
                <a:cubicBezTo>
                  <a:pt x="40713" y="89984"/>
                  <a:pt x="44332" y="89499"/>
                  <a:pt x="47625" y="88900"/>
                </a:cubicBezTo>
                <a:cubicBezTo>
                  <a:pt x="56020" y="87374"/>
                  <a:pt x="64558" y="86783"/>
                  <a:pt x="73025" y="85725"/>
                </a:cubicBezTo>
                <a:cubicBezTo>
                  <a:pt x="79375" y="81492"/>
                  <a:pt x="84502" y="73972"/>
                  <a:pt x="92075" y="73025"/>
                </a:cubicBezTo>
                <a:cubicBezTo>
                  <a:pt x="126926" y="68669"/>
                  <a:pt x="144992" y="55563"/>
                  <a:pt x="152400" y="50800"/>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3FDB3C4-C369-41E2-B2D0-7214E6A8BF91}"/>
              </a:ext>
            </a:extLst>
          </p:cNvPr>
          <p:cNvSpPr/>
          <p:nvPr/>
        </p:nvSpPr>
        <p:spPr>
          <a:xfrm>
            <a:off x="4375051" y="3082826"/>
            <a:ext cx="28674" cy="26247"/>
          </a:xfrm>
          <a:custGeom>
            <a:avLst/>
            <a:gdLst>
              <a:gd name="connsiteX0" fmla="*/ 99 w 28674"/>
              <a:gd name="connsiteY0" fmla="*/ 6449 h 26247"/>
              <a:gd name="connsiteX1" fmla="*/ 12799 w 28674"/>
              <a:gd name="connsiteY1" fmla="*/ 25499 h 26247"/>
              <a:gd name="connsiteX2" fmla="*/ 22324 w 28674"/>
              <a:gd name="connsiteY2" fmla="*/ 22324 h 26247"/>
              <a:gd name="connsiteX3" fmla="*/ 19149 w 28674"/>
              <a:gd name="connsiteY3" fmla="*/ 12799 h 26247"/>
              <a:gd name="connsiteX4" fmla="*/ 28674 w 28674"/>
              <a:gd name="connsiteY4" fmla="*/ 6449 h 26247"/>
              <a:gd name="connsiteX5" fmla="*/ 19149 w 28674"/>
              <a:gd name="connsiteY5" fmla="*/ 99 h 26247"/>
              <a:gd name="connsiteX6" fmla="*/ 99 w 28674"/>
              <a:gd name="connsiteY6" fmla="*/ 6449 h 2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74" h="26247">
                <a:moveTo>
                  <a:pt x="99" y="6449"/>
                </a:moveTo>
                <a:cubicBezTo>
                  <a:pt x="-959" y="10682"/>
                  <a:pt x="6589" y="21063"/>
                  <a:pt x="12799" y="25499"/>
                </a:cubicBezTo>
                <a:cubicBezTo>
                  <a:pt x="15522" y="27444"/>
                  <a:pt x="20827" y="25317"/>
                  <a:pt x="22324" y="22324"/>
                </a:cubicBezTo>
                <a:cubicBezTo>
                  <a:pt x="23821" y="19331"/>
                  <a:pt x="20207" y="15974"/>
                  <a:pt x="19149" y="12799"/>
                </a:cubicBezTo>
                <a:cubicBezTo>
                  <a:pt x="22324" y="10682"/>
                  <a:pt x="28674" y="10265"/>
                  <a:pt x="28674" y="6449"/>
                </a:cubicBezTo>
                <a:cubicBezTo>
                  <a:pt x="28674" y="2633"/>
                  <a:pt x="22935" y="572"/>
                  <a:pt x="19149" y="99"/>
                </a:cubicBezTo>
                <a:cubicBezTo>
                  <a:pt x="13794" y="-570"/>
                  <a:pt x="1157" y="2216"/>
                  <a:pt x="99" y="6449"/>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2A49D49-F873-4568-909A-33CEA46574CB}"/>
              </a:ext>
            </a:extLst>
          </p:cNvPr>
          <p:cNvSpPr/>
          <p:nvPr/>
        </p:nvSpPr>
        <p:spPr>
          <a:xfrm>
            <a:off x="4232264" y="3348436"/>
            <a:ext cx="25589" cy="55164"/>
          </a:xfrm>
          <a:custGeom>
            <a:avLst/>
            <a:gdLst>
              <a:gd name="connsiteX0" fmla="*/ 22236 w 25589"/>
              <a:gd name="connsiteY0" fmla="*/ 1189 h 55164"/>
              <a:gd name="connsiteX1" fmla="*/ 3186 w 25589"/>
              <a:gd name="connsiteY1" fmla="*/ 4364 h 55164"/>
              <a:gd name="connsiteX2" fmla="*/ 11 w 25589"/>
              <a:gd name="connsiteY2" fmla="*/ 17064 h 55164"/>
              <a:gd name="connsiteX3" fmla="*/ 3186 w 25589"/>
              <a:gd name="connsiteY3" fmla="*/ 39289 h 55164"/>
              <a:gd name="connsiteX4" fmla="*/ 6361 w 25589"/>
              <a:gd name="connsiteY4" fmla="*/ 48814 h 55164"/>
              <a:gd name="connsiteX5" fmla="*/ 15886 w 25589"/>
              <a:gd name="connsiteY5" fmla="*/ 55164 h 55164"/>
              <a:gd name="connsiteX6" fmla="*/ 19061 w 25589"/>
              <a:gd name="connsiteY6" fmla="*/ 29764 h 55164"/>
              <a:gd name="connsiteX7" fmla="*/ 25411 w 25589"/>
              <a:gd name="connsiteY7" fmla="*/ 20239 h 55164"/>
              <a:gd name="connsiteX8" fmla="*/ 22236 w 25589"/>
              <a:gd name="connsiteY8" fmla="*/ 1189 h 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89" h="55164">
                <a:moveTo>
                  <a:pt x="22236" y="1189"/>
                </a:moveTo>
                <a:cubicBezTo>
                  <a:pt x="18532" y="-1457"/>
                  <a:pt x="8424" y="622"/>
                  <a:pt x="3186" y="4364"/>
                </a:cubicBezTo>
                <a:cubicBezTo>
                  <a:pt x="-365" y="6900"/>
                  <a:pt x="11" y="12700"/>
                  <a:pt x="11" y="17064"/>
                </a:cubicBezTo>
                <a:cubicBezTo>
                  <a:pt x="11" y="24548"/>
                  <a:pt x="1718" y="31951"/>
                  <a:pt x="3186" y="39289"/>
                </a:cubicBezTo>
                <a:cubicBezTo>
                  <a:pt x="3842" y="42571"/>
                  <a:pt x="4270" y="46201"/>
                  <a:pt x="6361" y="48814"/>
                </a:cubicBezTo>
                <a:cubicBezTo>
                  <a:pt x="8745" y="51794"/>
                  <a:pt x="12711" y="53047"/>
                  <a:pt x="15886" y="55164"/>
                </a:cubicBezTo>
                <a:cubicBezTo>
                  <a:pt x="16944" y="46697"/>
                  <a:pt x="16816" y="37996"/>
                  <a:pt x="19061" y="29764"/>
                </a:cubicBezTo>
                <a:cubicBezTo>
                  <a:pt x="20065" y="26083"/>
                  <a:pt x="24486" y="23941"/>
                  <a:pt x="25411" y="20239"/>
                </a:cubicBezTo>
                <a:cubicBezTo>
                  <a:pt x="25774" y="18787"/>
                  <a:pt x="25940" y="3835"/>
                  <a:pt x="22236" y="1189"/>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144DCA3A-B56E-4867-9F88-0782D0C4A465}"/>
              </a:ext>
            </a:extLst>
          </p:cNvPr>
          <p:cNvSpPr/>
          <p:nvPr/>
        </p:nvSpPr>
        <p:spPr>
          <a:xfrm>
            <a:off x="4378325" y="3240320"/>
            <a:ext cx="48336" cy="55330"/>
          </a:xfrm>
          <a:custGeom>
            <a:avLst/>
            <a:gdLst>
              <a:gd name="connsiteX0" fmla="*/ 34925 w 48336"/>
              <a:gd name="connsiteY0" fmla="*/ 1355 h 55330"/>
              <a:gd name="connsiteX1" fmla="*/ 19050 w 48336"/>
              <a:gd name="connsiteY1" fmla="*/ 7705 h 55330"/>
              <a:gd name="connsiteX2" fmla="*/ 0 w 48336"/>
              <a:gd name="connsiteY2" fmla="*/ 14055 h 55330"/>
              <a:gd name="connsiteX3" fmla="*/ 22225 w 48336"/>
              <a:gd name="connsiteY3" fmla="*/ 33105 h 55330"/>
              <a:gd name="connsiteX4" fmla="*/ 28575 w 48336"/>
              <a:gd name="connsiteY4" fmla="*/ 42630 h 55330"/>
              <a:gd name="connsiteX5" fmla="*/ 38100 w 48336"/>
              <a:gd name="connsiteY5" fmla="*/ 55330 h 55330"/>
              <a:gd name="connsiteX6" fmla="*/ 44450 w 48336"/>
              <a:gd name="connsiteY6" fmla="*/ 45805 h 55330"/>
              <a:gd name="connsiteX7" fmla="*/ 47625 w 48336"/>
              <a:gd name="connsiteY7" fmla="*/ 36280 h 55330"/>
              <a:gd name="connsiteX8" fmla="*/ 34925 w 48336"/>
              <a:gd name="connsiteY8" fmla="*/ 1355 h 5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6" h="55330">
                <a:moveTo>
                  <a:pt x="34925" y="1355"/>
                </a:moveTo>
                <a:cubicBezTo>
                  <a:pt x="30163" y="-3407"/>
                  <a:pt x="24406" y="5757"/>
                  <a:pt x="19050" y="7705"/>
                </a:cubicBezTo>
                <a:cubicBezTo>
                  <a:pt x="12760" y="9992"/>
                  <a:pt x="0" y="14055"/>
                  <a:pt x="0" y="14055"/>
                </a:cubicBezTo>
                <a:cubicBezTo>
                  <a:pt x="11235" y="21545"/>
                  <a:pt x="11960" y="21129"/>
                  <a:pt x="22225" y="33105"/>
                </a:cubicBezTo>
                <a:cubicBezTo>
                  <a:pt x="24708" y="36002"/>
                  <a:pt x="26357" y="39525"/>
                  <a:pt x="28575" y="42630"/>
                </a:cubicBezTo>
                <a:cubicBezTo>
                  <a:pt x="31651" y="46936"/>
                  <a:pt x="34925" y="51097"/>
                  <a:pt x="38100" y="55330"/>
                </a:cubicBezTo>
                <a:cubicBezTo>
                  <a:pt x="40217" y="52155"/>
                  <a:pt x="42743" y="49218"/>
                  <a:pt x="44450" y="45805"/>
                </a:cubicBezTo>
                <a:cubicBezTo>
                  <a:pt x="45947" y="42812"/>
                  <a:pt x="46706" y="39498"/>
                  <a:pt x="47625" y="36280"/>
                </a:cubicBezTo>
                <a:cubicBezTo>
                  <a:pt x="51313" y="23371"/>
                  <a:pt x="39687" y="6117"/>
                  <a:pt x="34925" y="135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A984FFA-FA41-4018-A11A-D6FAC6FA2C81}"/>
              </a:ext>
            </a:extLst>
          </p:cNvPr>
          <p:cNvSpPr/>
          <p:nvPr/>
        </p:nvSpPr>
        <p:spPr>
          <a:xfrm>
            <a:off x="4994201" y="3086073"/>
            <a:ext cx="35155" cy="38387"/>
          </a:xfrm>
          <a:custGeom>
            <a:avLst/>
            <a:gdLst>
              <a:gd name="connsiteX0" fmla="*/ 15949 w 35155"/>
              <a:gd name="connsiteY0" fmla="*/ 38127 h 38387"/>
              <a:gd name="connsiteX1" fmla="*/ 74 w 35155"/>
              <a:gd name="connsiteY1" fmla="*/ 22252 h 38387"/>
              <a:gd name="connsiteX2" fmla="*/ 9599 w 35155"/>
              <a:gd name="connsiteY2" fmla="*/ 19077 h 38387"/>
              <a:gd name="connsiteX3" fmla="*/ 74 w 35155"/>
              <a:gd name="connsiteY3" fmla="*/ 12727 h 38387"/>
              <a:gd name="connsiteX4" fmla="*/ 6424 w 35155"/>
              <a:gd name="connsiteY4" fmla="*/ 3202 h 38387"/>
              <a:gd name="connsiteX5" fmla="*/ 28649 w 35155"/>
              <a:gd name="connsiteY5" fmla="*/ 3202 h 38387"/>
              <a:gd name="connsiteX6" fmla="*/ 34999 w 35155"/>
              <a:gd name="connsiteY6" fmla="*/ 12727 h 38387"/>
              <a:gd name="connsiteX7" fmla="*/ 22299 w 35155"/>
              <a:gd name="connsiteY7" fmla="*/ 31777 h 38387"/>
              <a:gd name="connsiteX8" fmla="*/ 15949 w 35155"/>
              <a:gd name="connsiteY8" fmla="*/ 38127 h 3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5" h="38387">
                <a:moveTo>
                  <a:pt x="15949" y="38127"/>
                </a:moveTo>
                <a:cubicBezTo>
                  <a:pt x="12245" y="36540"/>
                  <a:pt x="2441" y="29352"/>
                  <a:pt x="74" y="22252"/>
                </a:cubicBezTo>
                <a:cubicBezTo>
                  <a:pt x="-984" y="19077"/>
                  <a:pt x="9599" y="22424"/>
                  <a:pt x="9599" y="19077"/>
                </a:cubicBezTo>
                <a:cubicBezTo>
                  <a:pt x="9599" y="15261"/>
                  <a:pt x="3249" y="14844"/>
                  <a:pt x="74" y="12727"/>
                </a:cubicBezTo>
                <a:cubicBezTo>
                  <a:pt x="2191" y="9552"/>
                  <a:pt x="3444" y="5586"/>
                  <a:pt x="6424" y="3202"/>
                </a:cubicBezTo>
                <a:cubicBezTo>
                  <a:pt x="14015" y="-2871"/>
                  <a:pt x="20621" y="1195"/>
                  <a:pt x="28649" y="3202"/>
                </a:cubicBezTo>
                <a:cubicBezTo>
                  <a:pt x="30766" y="6377"/>
                  <a:pt x="34372" y="8963"/>
                  <a:pt x="34999" y="12727"/>
                </a:cubicBezTo>
                <a:cubicBezTo>
                  <a:pt x="36569" y="22146"/>
                  <a:pt x="25920" y="25743"/>
                  <a:pt x="22299" y="31777"/>
                </a:cubicBezTo>
                <a:cubicBezTo>
                  <a:pt x="21210" y="33592"/>
                  <a:pt x="19653" y="39714"/>
                  <a:pt x="15949" y="38127"/>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F1532C6F-FA81-4A7B-A620-03D9BE974F8F}"/>
              </a:ext>
            </a:extLst>
          </p:cNvPr>
          <p:cNvSpPr/>
          <p:nvPr/>
        </p:nvSpPr>
        <p:spPr>
          <a:xfrm>
            <a:off x="4457428" y="3138580"/>
            <a:ext cx="657497" cy="687295"/>
          </a:xfrm>
          <a:custGeom>
            <a:avLst/>
            <a:gdLst>
              <a:gd name="connsiteX0" fmla="*/ 505097 w 657497"/>
              <a:gd name="connsiteY0" fmla="*/ 109445 h 687295"/>
              <a:gd name="connsiteX1" fmla="*/ 511447 w 657497"/>
              <a:gd name="connsiteY1" fmla="*/ 84045 h 687295"/>
              <a:gd name="connsiteX2" fmla="*/ 530497 w 657497"/>
              <a:gd name="connsiteY2" fmla="*/ 77695 h 687295"/>
              <a:gd name="connsiteX3" fmla="*/ 533672 w 657497"/>
              <a:gd name="connsiteY3" fmla="*/ 68170 h 687295"/>
              <a:gd name="connsiteX4" fmla="*/ 517797 w 657497"/>
              <a:gd name="connsiteY4" fmla="*/ 64995 h 687295"/>
              <a:gd name="connsiteX5" fmla="*/ 508272 w 657497"/>
              <a:gd name="connsiteY5" fmla="*/ 58645 h 687295"/>
              <a:gd name="connsiteX6" fmla="*/ 511447 w 657497"/>
              <a:gd name="connsiteY6" fmla="*/ 45945 h 687295"/>
              <a:gd name="connsiteX7" fmla="*/ 524147 w 657497"/>
              <a:gd name="connsiteY7" fmla="*/ 26895 h 687295"/>
              <a:gd name="connsiteX8" fmla="*/ 527322 w 657497"/>
              <a:gd name="connsiteY8" fmla="*/ 1495 h 687295"/>
              <a:gd name="connsiteX9" fmla="*/ 552722 w 657497"/>
              <a:gd name="connsiteY9" fmla="*/ 11020 h 687295"/>
              <a:gd name="connsiteX10" fmla="*/ 559072 w 657497"/>
              <a:gd name="connsiteY10" fmla="*/ 23720 h 687295"/>
              <a:gd name="connsiteX11" fmla="*/ 559072 w 657497"/>
              <a:gd name="connsiteY11" fmla="*/ 71345 h 687295"/>
              <a:gd name="connsiteX12" fmla="*/ 549547 w 657497"/>
              <a:gd name="connsiteY12" fmla="*/ 99920 h 687295"/>
              <a:gd name="connsiteX13" fmla="*/ 546372 w 657497"/>
              <a:gd name="connsiteY13" fmla="*/ 109445 h 687295"/>
              <a:gd name="connsiteX14" fmla="*/ 555897 w 657497"/>
              <a:gd name="connsiteY14" fmla="*/ 112620 h 687295"/>
              <a:gd name="connsiteX15" fmla="*/ 565422 w 657497"/>
              <a:gd name="connsiteY15" fmla="*/ 118970 h 687295"/>
              <a:gd name="connsiteX16" fmla="*/ 568597 w 657497"/>
              <a:gd name="connsiteY16" fmla="*/ 106270 h 687295"/>
              <a:gd name="connsiteX17" fmla="*/ 581297 w 657497"/>
              <a:gd name="connsiteY17" fmla="*/ 77695 h 687295"/>
              <a:gd name="connsiteX18" fmla="*/ 590822 w 657497"/>
              <a:gd name="connsiteY18" fmla="*/ 74520 h 687295"/>
              <a:gd name="connsiteX19" fmla="*/ 609872 w 657497"/>
              <a:gd name="connsiteY19" fmla="*/ 84045 h 687295"/>
              <a:gd name="connsiteX20" fmla="*/ 613047 w 657497"/>
              <a:gd name="connsiteY20" fmla="*/ 93570 h 687295"/>
              <a:gd name="connsiteX21" fmla="*/ 609872 w 657497"/>
              <a:gd name="connsiteY21" fmla="*/ 118970 h 687295"/>
              <a:gd name="connsiteX22" fmla="*/ 600347 w 657497"/>
              <a:gd name="connsiteY22" fmla="*/ 125320 h 687295"/>
              <a:gd name="connsiteX23" fmla="*/ 584472 w 657497"/>
              <a:gd name="connsiteY23" fmla="*/ 138020 h 687295"/>
              <a:gd name="connsiteX24" fmla="*/ 590822 w 657497"/>
              <a:gd name="connsiteY24" fmla="*/ 147545 h 687295"/>
              <a:gd name="connsiteX25" fmla="*/ 603522 w 657497"/>
              <a:gd name="connsiteY25" fmla="*/ 150720 h 687295"/>
              <a:gd name="connsiteX26" fmla="*/ 613047 w 657497"/>
              <a:gd name="connsiteY26" fmla="*/ 157070 h 687295"/>
              <a:gd name="connsiteX27" fmla="*/ 619397 w 657497"/>
              <a:gd name="connsiteY27" fmla="*/ 201520 h 687295"/>
              <a:gd name="connsiteX28" fmla="*/ 625747 w 657497"/>
              <a:gd name="connsiteY28" fmla="*/ 211045 h 687295"/>
              <a:gd name="connsiteX29" fmla="*/ 628922 w 657497"/>
              <a:gd name="connsiteY29" fmla="*/ 223745 h 687295"/>
              <a:gd name="connsiteX30" fmla="*/ 632097 w 657497"/>
              <a:gd name="connsiteY30" fmla="*/ 233270 h 687295"/>
              <a:gd name="connsiteX31" fmla="*/ 628922 w 657497"/>
              <a:gd name="connsiteY31" fmla="*/ 249145 h 687295"/>
              <a:gd name="connsiteX32" fmla="*/ 600347 w 657497"/>
              <a:gd name="connsiteY32" fmla="*/ 265020 h 687295"/>
              <a:gd name="connsiteX33" fmla="*/ 609872 w 657497"/>
              <a:gd name="connsiteY33" fmla="*/ 271370 h 687295"/>
              <a:gd name="connsiteX34" fmla="*/ 644797 w 657497"/>
              <a:gd name="connsiteY34" fmla="*/ 277720 h 687295"/>
              <a:gd name="connsiteX35" fmla="*/ 635272 w 657497"/>
              <a:gd name="connsiteY35" fmla="*/ 315820 h 687295"/>
              <a:gd name="connsiteX36" fmla="*/ 638447 w 657497"/>
              <a:gd name="connsiteY36" fmla="*/ 325345 h 687295"/>
              <a:gd name="connsiteX37" fmla="*/ 641622 w 657497"/>
              <a:gd name="connsiteY37" fmla="*/ 366620 h 687295"/>
              <a:gd name="connsiteX38" fmla="*/ 651147 w 657497"/>
              <a:gd name="connsiteY38" fmla="*/ 372970 h 687295"/>
              <a:gd name="connsiteX39" fmla="*/ 657497 w 657497"/>
              <a:gd name="connsiteY39" fmla="*/ 385670 h 687295"/>
              <a:gd name="connsiteX40" fmla="*/ 654322 w 657497"/>
              <a:gd name="connsiteY40" fmla="*/ 458695 h 687295"/>
              <a:gd name="connsiteX41" fmla="*/ 644797 w 657497"/>
              <a:gd name="connsiteY41" fmla="*/ 477745 h 687295"/>
              <a:gd name="connsiteX42" fmla="*/ 635272 w 657497"/>
              <a:gd name="connsiteY42" fmla="*/ 480920 h 687295"/>
              <a:gd name="connsiteX43" fmla="*/ 622572 w 657497"/>
              <a:gd name="connsiteY43" fmla="*/ 487270 h 687295"/>
              <a:gd name="connsiteX44" fmla="*/ 613047 w 657497"/>
              <a:gd name="connsiteY44" fmla="*/ 496795 h 687295"/>
              <a:gd name="connsiteX45" fmla="*/ 609872 w 657497"/>
              <a:gd name="connsiteY45" fmla="*/ 506320 h 687295"/>
              <a:gd name="connsiteX46" fmla="*/ 606697 w 657497"/>
              <a:gd name="connsiteY46" fmla="*/ 547595 h 687295"/>
              <a:gd name="connsiteX47" fmla="*/ 587647 w 657497"/>
              <a:gd name="connsiteY47" fmla="*/ 544420 h 687295"/>
              <a:gd name="connsiteX48" fmla="*/ 578122 w 657497"/>
              <a:gd name="connsiteY48" fmla="*/ 512670 h 687295"/>
              <a:gd name="connsiteX49" fmla="*/ 574947 w 657497"/>
              <a:gd name="connsiteY49" fmla="*/ 465045 h 687295"/>
              <a:gd name="connsiteX50" fmla="*/ 565422 w 657497"/>
              <a:gd name="connsiteY50" fmla="*/ 474570 h 687295"/>
              <a:gd name="connsiteX51" fmla="*/ 555897 w 657497"/>
              <a:gd name="connsiteY51" fmla="*/ 477745 h 687295"/>
              <a:gd name="connsiteX52" fmla="*/ 543197 w 657497"/>
              <a:gd name="connsiteY52" fmla="*/ 484095 h 687295"/>
              <a:gd name="connsiteX53" fmla="*/ 517797 w 657497"/>
              <a:gd name="connsiteY53" fmla="*/ 480920 h 687295"/>
              <a:gd name="connsiteX54" fmla="*/ 514622 w 657497"/>
              <a:gd name="connsiteY54" fmla="*/ 499970 h 687295"/>
              <a:gd name="connsiteX55" fmla="*/ 514622 w 657497"/>
              <a:gd name="connsiteY55" fmla="*/ 519020 h 687295"/>
              <a:gd name="connsiteX56" fmla="*/ 533672 w 657497"/>
              <a:gd name="connsiteY56" fmla="*/ 531720 h 687295"/>
              <a:gd name="connsiteX57" fmla="*/ 540022 w 657497"/>
              <a:gd name="connsiteY57" fmla="*/ 544420 h 687295"/>
              <a:gd name="connsiteX58" fmla="*/ 540022 w 657497"/>
              <a:gd name="connsiteY58" fmla="*/ 620620 h 687295"/>
              <a:gd name="connsiteX59" fmla="*/ 524147 w 657497"/>
              <a:gd name="connsiteY59" fmla="*/ 636495 h 687295"/>
              <a:gd name="connsiteX60" fmla="*/ 514622 w 657497"/>
              <a:gd name="connsiteY60" fmla="*/ 646020 h 687295"/>
              <a:gd name="connsiteX61" fmla="*/ 505097 w 657497"/>
              <a:gd name="connsiteY61" fmla="*/ 652370 h 687295"/>
              <a:gd name="connsiteX62" fmla="*/ 501922 w 657497"/>
              <a:gd name="connsiteY62" fmla="*/ 687295 h 687295"/>
              <a:gd name="connsiteX63" fmla="*/ 482872 w 657497"/>
              <a:gd name="connsiteY63" fmla="*/ 684120 h 687295"/>
              <a:gd name="connsiteX64" fmla="*/ 479697 w 657497"/>
              <a:gd name="connsiteY64" fmla="*/ 668245 h 687295"/>
              <a:gd name="connsiteX65" fmla="*/ 482872 w 657497"/>
              <a:gd name="connsiteY65" fmla="*/ 652370 h 687295"/>
              <a:gd name="connsiteX66" fmla="*/ 486047 w 657497"/>
              <a:gd name="connsiteY66" fmla="*/ 630145 h 687295"/>
              <a:gd name="connsiteX67" fmla="*/ 482872 w 657497"/>
              <a:gd name="connsiteY67" fmla="*/ 620620 h 687295"/>
              <a:gd name="connsiteX68" fmla="*/ 466997 w 657497"/>
              <a:gd name="connsiteY68" fmla="*/ 617445 h 687295"/>
              <a:gd name="connsiteX69" fmla="*/ 422547 w 657497"/>
              <a:gd name="connsiteY69" fmla="*/ 611095 h 687295"/>
              <a:gd name="connsiteX70" fmla="*/ 413022 w 657497"/>
              <a:gd name="connsiteY70" fmla="*/ 607920 h 687295"/>
              <a:gd name="connsiteX71" fmla="*/ 393972 w 657497"/>
              <a:gd name="connsiteY71" fmla="*/ 595220 h 687295"/>
              <a:gd name="connsiteX72" fmla="*/ 384447 w 657497"/>
              <a:gd name="connsiteY72" fmla="*/ 588870 h 687295"/>
              <a:gd name="connsiteX73" fmla="*/ 374922 w 657497"/>
              <a:gd name="connsiteY73" fmla="*/ 582520 h 687295"/>
              <a:gd name="connsiteX74" fmla="*/ 365397 w 657497"/>
              <a:gd name="connsiteY74" fmla="*/ 579345 h 687295"/>
              <a:gd name="connsiteX75" fmla="*/ 339997 w 657497"/>
              <a:gd name="connsiteY75" fmla="*/ 563470 h 687295"/>
              <a:gd name="connsiteX76" fmla="*/ 327297 w 657497"/>
              <a:gd name="connsiteY76" fmla="*/ 534895 h 687295"/>
              <a:gd name="connsiteX77" fmla="*/ 324122 w 657497"/>
              <a:gd name="connsiteY77" fmla="*/ 525370 h 687295"/>
              <a:gd name="connsiteX78" fmla="*/ 320947 w 657497"/>
              <a:gd name="connsiteY78" fmla="*/ 515845 h 687295"/>
              <a:gd name="connsiteX79" fmla="*/ 317772 w 657497"/>
              <a:gd name="connsiteY79" fmla="*/ 506320 h 687295"/>
              <a:gd name="connsiteX80" fmla="*/ 314597 w 657497"/>
              <a:gd name="connsiteY80" fmla="*/ 484095 h 687295"/>
              <a:gd name="connsiteX81" fmla="*/ 301897 w 657497"/>
              <a:gd name="connsiteY81" fmla="*/ 465045 h 687295"/>
              <a:gd name="connsiteX82" fmla="*/ 305072 w 657497"/>
              <a:gd name="connsiteY82" fmla="*/ 455520 h 687295"/>
              <a:gd name="connsiteX83" fmla="*/ 308247 w 657497"/>
              <a:gd name="connsiteY83" fmla="*/ 442820 h 687295"/>
              <a:gd name="connsiteX84" fmla="*/ 317772 w 657497"/>
              <a:gd name="connsiteY84" fmla="*/ 433295 h 687295"/>
              <a:gd name="connsiteX85" fmla="*/ 336822 w 657497"/>
              <a:gd name="connsiteY85" fmla="*/ 423770 h 687295"/>
              <a:gd name="connsiteX86" fmla="*/ 343172 w 657497"/>
              <a:gd name="connsiteY86" fmla="*/ 414245 h 687295"/>
              <a:gd name="connsiteX87" fmla="*/ 339997 w 657497"/>
              <a:gd name="connsiteY87" fmla="*/ 392020 h 687295"/>
              <a:gd name="connsiteX88" fmla="*/ 330472 w 657497"/>
              <a:gd name="connsiteY88" fmla="*/ 382495 h 687295"/>
              <a:gd name="connsiteX89" fmla="*/ 320947 w 657497"/>
              <a:gd name="connsiteY89" fmla="*/ 379320 h 687295"/>
              <a:gd name="connsiteX90" fmla="*/ 298722 w 657497"/>
              <a:gd name="connsiteY90" fmla="*/ 372970 h 687295"/>
              <a:gd name="connsiteX91" fmla="*/ 279672 w 657497"/>
              <a:gd name="connsiteY91" fmla="*/ 357095 h 687295"/>
              <a:gd name="connsiteX92" fmla="*/ 270147 w 657497"/>
              <a:gd name="connsiteY92" fmla="*/ 353920 h 687295"/>
              <a:gd name="connsiteX93" fmla="*/ 257447 w 657497"/>
              <a:gd name="connsiteY93" fmla="*/ 401545 h 687295"/>
              <a:gd name="connsiteX94" fmla="*/ 251097 w 657497"/>
              <a:gd name="connsiteY94" fmla="*/ 411070 h 687295"/>
              <a:gd name="connsiteX95" fmla="*/ 219347 w 657497"/>
              <a:gd name="connsiteY95" fmla="*/ 407895 h 687295"/>
              <a:gd name="connsiteX96" fmla="*/ 216172 w 657497"/>
              <a:gd name="connsiteY96" fmla="*/ 398370 h 687295"/>
              <a:gd name="connsiteX97" fmla="*/ 209822 w 657497"/>
              <a:gd name="connsiteY97" fmla="*/ 388845 h 687295"/>
              <a:gd name="connsiteX98" fmla="*/ 193947 w 657497"/>
              <a:gd name="connsiteY98" fmla="*/ 392020 h 687295"/>
              <a:gd name="connsiteX99" fmla="*/ 174897 w 657497"/>
              <a:gd name="connsiteY99" fmla="*/ 407895 h 687295"/>
              <a:gd name="connsiteX100" fmla="*/ 162197 w 657497"/>
              <a:gd name="connsiteY100" fmla="*/ 423770 h 687295"/>
              <a:gd name="connsiteX101" fmla="*/ 149497 w 657497"/>
              <a:gd name="connsiteY101" fmla="*/ 417420 h 687295"/>
              <a:gd name="connsiteX102" fmla="*/ 139972 w 657497"/>
              <a:gd name="connsiteY102" fmla="*/ 363445 h 687295"/>
              <a:gd name="connsiteX103" fmla="*/ 130447 w 657497"/>
              <a:gd name="connsiteY103" fmla="*/ 366620 h 687295"/>
              <a:gd name="connsiteX104" fmla="*/ 108222 w 657497"/>
              <a:gd name="connsiteY104" fmla="*/ 372970 h 687295"/>
              <a:gd name="connsiteX105" fmla="*/ 95522 w 657497"/>
              <a:gd name="connsiteY105" fmla="*/ 382495 h 687295"/>
              <a:gd name="connsiteX106" fmla="*/ 76472 w 657497"/>
              <a:gd name="connsiteY106" fmla="*/ 395195 h 687295"/>
              <a:gd name="connsiteX107" fmla="*/ 73297 w 657497"/>
              <a:gd name="connsiteY107" fmla="*/ 404720 h 687295"/>
              <a:gd name="connsiteX108" fmla="*/ 79647 w 657497"/>
              <a:gd name="connsiteY108" fmla="*/ 436470 h 687295"/>
              <a:gd name="connsiteX109" fmla="*/ 85997 w 657497"/>
              <a:gd name="connsiteY109" fmla="*/ 449170 h 687295"/>
              <a:gd name="connsiteX110" fmla="*/ 82822 w 657497"/>
              <a:gd name="connsiteY110" fmla="*/ 465045 h 687295"/>
              <a:gd name="connsiteX111" fmla="*/ 73297 w 657497"/>
              <a:gd name="connsiteY111" fmla="*/ 468220 h 687295"/>
              <a:gd name="connsiteX112" fmla="*/ 89172 w 657497"/>
              <a:gd name="connsiteY112" fmla="*/ 512670 h 687295"/>
              <a:gd name="connsiteX113" fmla="*/ 98697 w 657497"/>
              <a:gd name="connsiteY113" fmla="*/ 515845 h 687295"/>
              <a:gd name="connsiteX114" fmla="*/ 89172 w 657497"/>
              <a:gd name="connsiteY114" fmla="*/ 522195 h 687295"/>
              <a:gd name="connsiteX115" fmla="*/ 79647 w 657497"/>
              <a:gd name="connsiteY115" fmla="*/ 531720 h 687295"/>
              <a:gd name="connsiteX116" fmla="*/ 44722 w 657497"/>
              <a:gd name="connsiteY116" fmla="*/ 547595 h 687295"/>
              <a:gd name="connsiteX117" fmla="*/ 35197 w 657497"/>
              <a:gd name="connsiteY117" fmla="*/ 541245 h 687295"/>
              <a:gd name="connsiteX118" fmla="*/ 22497 w 657497"/>
              <a:gd name="connsiteY118" fmla="*/ 525370 h 687295"/>
              <a:gd name="connsiteX119" fmla="*/ 3447 w 657497"/>
              <a:gd name="connsiteY119" fmla="*/ 519020 h 687295"/>
              <a:gd name="connsiteX120" fmla="*/ 272 w 657497"/>
              <a:gd name="connsiteY120" fmla="*/ 509495 h 687295"/>
              <a:gd name="connsiteX121" fmla="*/ 19322 w 657497"/>
              <a:gd name="connsiteY121" fmla="*/ 506320 h 687295"/>
              <a:gd name="connsiteX122" fmla="*/ 38372 w 657497"/>
              <a:gd name="connsiteY122" fmla="*/ 509495 h 687295"/>
              <a:gd name="connsiteX123" fmla="*/ 54247 w 657497"/>
              <a:gd name="connsiteY123" fmla="*/ 506320 h 687295"/>
              <a:gd name="connsiteX124" fmla="*/ 57422 w 657497"/>
              <a:gd name="connsiteY124" fmla="*/ 471395 h 687295"/>
              <a:gd name="connsiteX125" fmla="*/ 47897 w 657497"/>
              <a:gd name="connsiteY125" fmla="*/ 468220 h 687295"/>
              <a:gd name="connsiteX126" fmla="*/ 44722 w 657497"/>
              <a:gd name="connsiteY126" fmla="*/ 442820 h 687295"/>
              <a:gd name="connsiteX127" fmla="*/ 63772 w 657497"/>
              <a:gd name="connsiteY127" fmla="*/ 423770 h 687295"/>
              <a:gd name="connsiteX128" fmla="*/ 70122 w 657497"/>
              <a:gd name="connsiteY128" fmla="*/ 353920 h 687295"/>
              <a:gd name="connsiteX129" fmla="*/ 92347 w 657497"/>
              <a:gd name="connsiteY129" fmla="*/ 331695 h 687295"/>
              <a:gd name="connsiteX130" fmla="*/ 101872 w 657497"/>
              <a:gd name="connsiteY130" fmla="*/ 328520 h 687295"/>
              <a:gd name="connsiteX131" fmla="*/ 152672 w 657497"/>
              <a:gd name="connsiteY131" fmla="*/ 325345 h 687295"/>
              <a:gd name="connsiteX132" fmla="*/ 174897 w 657497"/>
              <a:gd name="connsiteY132" fmla="*/ 318995 h 687295"/>
              <a:gd name="connsiteX133" fmla="*/ 193947 w 657497"/>
              <a:gd name="connsiteY133" fmla="*/ 306295 h 687295"/>
              <a:gd name="connsiteX134" fmla="*/ 193947 w 657497"/>
              <a:gd name="connsiteY134" fmla="*/ 287245 h 687295"/>
              <a:gd name="connsiteX135" fmla="*/ 197122 w 657497"/>
              <a:gd name="connsiteY135" fmla="*/ 268195 h 687295"/>
              <a:gd name="connsiteX136" fmla="*/ 212997 w 657497"/>
              <a:gd name="connsiteY136" fmla="*/ 252320 h 687295"/>
              <a:gd name="connsiteX137" fmla="*/ 232047 w 657497"/>
              <a:gd name="connsiteY137" fmla="*/ 245970 h 687295"/>
              <a:gd name="connsiteX138" fmla="*/ 270147 w 657497"/>
              <a:gd name="connsiteY138" fmla="*/ 249145 h 687295"/>
              <a:gd name="connsiteX139" fmla="*/ 282847 w 657497"/>
              <a:gd name="connsiteY139" fmla="*/ 268195 h 687295"/>
              <a:gd name="connsiteX140" fmla="*/ 289197 w 657497"/>
              <a:gd name="connsiteY140" fmla="*/ 303120 h 687295"/>
              <a:gd name="connsiteX141" fmla="*/ 292372 w 657497"/>
              <a:gd name="connsiteY141" fmla="*/ 312645 h 687295"/>
              <a:gd name="connsiteX142" fmla="*/ 295547 w 657497"/>
              <a:gd name="connsiteY142" fmla="*/ 325345 h 687295"/>
              <a:gd name="connsiteX143" fmla="*/ 320947 w 657497"/>
              <a:gd name="connsiteY143" fmla="*/ 322170 h 687295"/>
              <a:gd name="connsiteX144" fmla="*/ 330472 w 657497"/>
              <a:gd name="connsiteY144" fmla="*/ 318995 h 687295"/>
              <a:gd name="connsiteX145" fmla="*/ 333647 w 657497"/>
              <a:gd name="connsiteY145" fmla="*/ 303120 h 687295"/>
              <a:gd name="connsiteX146" fmla="*/ 343172 w 657497"/>
              <a:gd name="connsiteY146" fmla="*/ 293595 h 687295"/>
              <a:gd name="connsiteX147" fmla="*/ 349522 w 657497"/>
              <a:gd name="connsiteY147" fmla="*/ 284070 h 687295"/>
              <a:gd name="connsiteX148" fmla="*/ 359047 w 657497"/>
              <a:gd name="connsiteY148" fmla="*/ 274545 h 687295"/>
              <a:gd name="connsiteX149" fmla="*/ 381272 w 657497"/>
              <a:gd name="connsiteY149" fmla="*/ 252320 h 687295"/>
              <a:gd name="connsiteX150" fmla="*/ 400322 w 657497"/>
              <a:gd name="connsiteY150" fmla="*/ 258670 h 687295"/>
              <a:gd name="connsiteX151" fmla="*/ 409847 w 657497"/>
              <a:gd name="connsiteY151" fmla="*/ 277720 h 687295"/>
              <a:gd name="connsiteX152" fmla="*/ 419372 w 657497"/>
              <a:gd name="connsiteY152" fmla="*/ 274545 h 687295"/>
              <a:gd name="connsiteX153" fmla="*/ 428897 w 657497"/>
              <a:gd name="connsiteY153" fmla="*/ 220570 h 687295"/>
              <a:gd name="connsiteX154" fmla="*/ 432072 w 657497"/>
              <a:gd name="connsiteY154" fmla="*/ 198345 h 687295"/>
              <a:gd name="connsiteX155" fmla="*/ 413022 w 657497"/>
              <a:gd name="connsiteY155" fmla="*/ 188820 h 687295"/>
              <a:gd name="connsiteX156" fmla="*/ 406672 w 657497"/>
              <a:gd name="connsiteY156" fmla="*/ 166595 h 687295"/>
              <a:gd name="connsiteX157" fmla="*/ 416197 w 657497"/>
              <a:gd name="connsiteY157" fmla="*/ 169770 h 687295"/>
              <a:gd name="connsiteX158" fmla="*/ 428897 w 657497"/>
              <a:gd name="connsiteY158" fmla="*/ 191995 h 687295"/>
              <a:gd name="connsiteX159" fmla="*/ 432072 w 657497"/>
              <a:gd name="connsiteY159" fmla="*/ 204695 h 687295"/>
              <a:gd name="connsiteX160" fmla="*/ 460647 w 657497"/>
              <a:gd name="connsiteY160" fmla="*/ 230095 h 687295"/>
              <a:gd name="connsiteX161" fmla="*/ 470172 w 657497"/>
              <a:gd name="connsiteY161" fmla="*/ 239620 h 687295"/>
              <a:gd name="connsiteX162" fmla="*/ 473347 w 657497"/>
              <a:gd name="connsiteY162" fmla="*/ 211045 h 687295"/>
              <a:gd name="connsiteX163" fmla="*/ 486047 w 657497"/>
              <a:gd name="connsiteY163" fmla="*/ 185645 h 687295"/>
              <a:gd name="connsiteX164" fmla="*/ 505097 w 657497"/>
              <a:gd name="connsiteY164" fmla="*/ 188820 h 687295"/>
              <a:gd name="connsiteX165" fmla="*/ 524147 w 657497"/>
              <a:gd name="connsiteY165" fmla="*/ 195170 h 687295"/>
              <a:gd name="connsiteX166" fmla="*/ 527322 w 657497"/>
              <a:gd name="connsiteY166" fmla="*/ 163420 h 687295"/>
              <a:gd name="connsiteX167" fmla="*/ 508272 w 657497"/>
              <a:gd name="connsiteY167" fmla="*/ 150720 h 687295"/>
              <a:gd name="connsiteX168" fmla="*/ 501922 w 657497"/>
              <a:gd name="connsiteY168" fmla="*/ 128495 h 687295"/>
              <a:gd name="connsiteX169" fmla="*/ 505097 w 657497"/>
              <a:gd name="connsiteY169" fmla="*/ 109445 h 6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57497" h="687295">
                <a:moveTo>
                  <a:pt x="505097" y="109445"/>
                </a:moveTo>
                <a:cubicBezTo>
                  <a:pt x="506684" y="102037"/>
                  <a:pt x="497039" y="92050"/>
                  <a:pt x="511447" y="84045"/>
                </a:cubicBezTo>
                <a:cubicBezTo>
                  <a:pt x="517298" y="80794"/>
                  <a:pt x="530497" y="77695"/>
                  <a:pt x="530497" y="77695"/>
                </a:cubicBezTo>
                <a:cubicBezTo>
                  <a:pt x="531555" y="74520"/>
                  <a:pt x="536039" y="70537"/>
                  <a:pt x="533672" y="68170"/>
                </a:cubicBezTo>
                <a:cubicBezTo>
                  <a:pt x="529856" y="64354"/>
                  <a:pt x="522850" y="66890"/>
                  <a:pt x="517797" y="64995"/>
                </a:cubicBezTo>
                <a:cubicBezTo>
                  <a:pt x="514224" y="63655"/>
                  <a:pt x="511447" y="60762"/>
                  <a:pt x="508272" y="58645"/>
                </a:cubicBezTo>
                <a:cubicBezTo>
                  <a:pt x="509330" y="54412"/>
                  <a:pt x="509496" y="49848"/>
                  <a:pt x="511447" y="45945"/>
                </a:cubicBezTo>
                <a:cubicBezTo>
                  <a:pt x="514860" y="39119"/>
                  <a:pt x="524147" y="26895"/>
                  <a:pt x="524147" y="26895"/>
                </a:cubicBezTo>
                <a:cubicBezTo>
                  <a:pt x="525205" y="18428"/>
                  <a:pt x="521769" y="7973"/>
                  <a:pt x="527322" y="1495"/>
                </a:cubicBezTo>
                <a:cubicBezTo>
                  <a:pt x="532315" y="-4331"/>
                  <a:pt x="549047" y="8570"/>
                  <a:pt x="552722" y="11020"/>
                </a:cubicBezTo>
                <a:cubicBezTo>
                  <a:pt x="554839" y="15253"/>
                  <a:pt x="557208" y="19370"/>
                  <a:pt x="559072" y="23720"/>
                </a:cubicBezTo>
                <a:cubicBezTo>
                  <a:pt x="566201" y="40353"/>
                  <a:pt x="562816" y="48880"/>
                  <a:pt x="559072" y="71345"/>
                </a:cubicBezTo>
                <a:lnTo>
                  <a:pt x="549547" y="99920"/>
                </a:lnTo>
                <a:lnTo>
                  <a:pt x="546372" y="109445"/>
                </a:lnTo>
                <a:cubicBezTo>
                  <a:pt x="549547" y="110503"/>
                  <a:pt x="552904" y="111123"/>
                  <a:pt x="555897" y="112620"/>
                </a:cubicBezTo>
                <a:cubicBezTo>
                  <a:pt x="559310" y="114327"/>
                  <a:pt x="562009" y="120677"/>
                  <a:pt x="565422" y="118970"/>
                </a:cubicBezTo>
                <a:cubicBezTo>
                  <a:pt x="569325" y="117019"/>
                  <a:pt x="567343" y="110450"/>
                  <a:pt x="568597" y="106270"/>
                </a:cubicBezTo>
                <a:cubicBezTo>
                  <a:pt x="570282" y="100653"/>
                  <a:pt x="574581" y="83067"/>
                  <a:pt x="581297" y="77695"/>
                </a:cubicBezTo>
                <a:cubicBezTo>
                  <a:pt x="583910" y="75604"/>
                  <a:pt x="587647" y="75578"/>
                  <a:pt x="590822" y="74520"/>
                </a:cubicBezTo>
                <a:cubicBezTo>
                  <a:pt x="597097" y="76612"/>
                  <a:pt x="605396" y="78450"/>
                  <a:pt x="609872" y="84045"/>
                </a:cubicBezTo>
                <a:cubicBezTo>
                  <a:pt x="611963" y="86658"/>
                  <a:pt x="611989" y="90395"/>
                  <a:pt x="613047" y="93570"/>
                </a:cubicBezTo>
                <a:cubicBezTo>
                  <a:pt x="611989" y="102037"/>
                  <a:pt x="613041" y="111048"/>
                  <a:pt x="609872" y="118970"/>
                </a:cubicBezTo>
                <a:cubicBezTo>
                  <a:pt x="608455" y="122513"/>
                  <a:pt x="603045" y="122622"/>
                  <a:pt x="600347" y="125320"/>
                </a:cubicBezTo>
                <a:cubicBezTo>
                  <a:pt x="585986" y="139681"/>
                  <a:pt x="603015" y="131839"/>
                  <a:pt x="584472" y="138020"/>
                </a:cubicBezTo>
                <a:cubicBezTo>
                  <a:pt x="586589" y="141195"/>
                  <a:pt x="587647" y="145428"/>
                  <a:pt x="590822" y="147545"/>
                </a:cubicBezTo>
                <a:cubicBezTo>
                  <a:pt x="594453" y="149966"/>
                  <a:pt x="599511" y="149001"/>
                  <a:pt x="603522" y="150720"/>
                </a:cubicBezTo>
                <a:cubicBezTo>
                  <a:pt x="607029" y="152223"/>
                  <a:pt x="609872" y="154953"/>
                  <a:pt x="613047" y="157070"/>
                </a:cubicBezTo>
                <a:cubicBezTo>
                  <a:pt x="613380" y="159734"/>
                  <a:pt x="617566" y="196027"/>
                  <a:pt x="619397" y="201520"/>
                </a:cubicBezTo>
                <a:cubicBezTo>
                  <a:pt x="620604" y="205140"/>
                  <a:pt x="623630" y="207870"/>
                  <a:pt x="625747" y="211045"/>
                </a:cubicBezTo>
                <a:cubicBezTo>
                  <a:pt x="626805" y="215278"/>
                  <a:pt x="627723" y="219549"/>
                  <a:pt x="628922" y="223745"/>
                </a:cubicBezTo>
                <a:cubicBezTo>
                  <a:pt x="629841" y="226963"/>
                  <a:pt x="632097" y="229923"/>
                  <a:pt x="632097" y="233270"/>
                </a:cubicBezTo>
                <a:cubicBezTo>
                  <a:pt x="632097" y="238666"/>
                  <a:pt x="632235" y="244885"/>
                  <a:pt x="628922" y="249145"/>
                </a:cubicBezTo>
                <a:cubicBezTo>
                  <a:pt x="621280" y="258971"/>
                  <a:pt x="610888" y="261506"/>
                  <a:pt x="600347" y="265020"/>
                </a:cubicBezTo>
                <a:cubicBezTo>
                  <a:pt x="603522" y="267137"/>
                  <a:pt x="606459" y="269663"/>
                  <a:pt x="609872" y="271370"/>
                </a:cubicBezTo>
                <a:cubicBezTo>
                  <a:pt x="619661" y="276264"/>
                  <a:pt x="636041" y="276626"/>
                  <a:pt x="644797" y="277720"/>
                </a:cubicBezTo>
                <a:cubicBezTo>
                  <a:pt x="629839" y="300157"/>
                  <a:pt x="629735" y="290903"/>
                  <a:pt x="635272" y="315820"/>
                </a:cubicBezTo>
                <a:cubicBezTo>
                  <a:pt x="635998" y="319087"/>
                  <a:pt x="637389" y="322170"/>
                  <a:pt x="638447" y="325345"/>
                </a:cubicBezTo>
                <a:cubicBezTo>
                  <a:pt x="639505" y="339103"/>
                  <a:pt x="638067" y="353287"/>
                  <a:pt x="641622" y="366620"/>
                </a:cubicBezTo>
                <a:cubicBezTo>
                  <a:pt x="642605" y="370307"/>
                  <a:pt x="648704" y="370039"/>
                  <a:pt x="651147" y="372970"/>
                </a:cubicBezTo>
                <a:cubicBezTo>
                  <a:pt x="654177" y="376606"/>
                  <a:pt x="655380" y="381437"/>
                  <a:pt x="657497" y="385670"/>
                </a:cubicBezTo>
                <a:cubicBezTo>
                  <a:pt x="656439" y="410012"/>
                  <a:pt x="656191" y="434402"/>
                  <a:pt x="654322" y="458695"/>
                </a:cubicBezTo>
                <a:cubicBezTo>
                  <a:pt x="653945" y="463598"/>
                  <a:pt x="648438" y="474833"/>
                  <a:pt x="644797" y="477745"/>
                </a:cubicBezTo>
                <a:cubicBezTo>
                  <a:pt x="642184" y="479836"/>
                  <a:pt x="638348" y="479602"/>
                  <a:pt x="635272" y="480920"/>
                </a:cubicBezTo>
                <a:cubicBezTo>
                  <a:pt x="630922" y="482784"/>
                  <a:pt x="626423" y="484519"/>
                  <a:pt x="622572" y="487270"/>
                </a:cubicBezTo>
                <a:cubicBezTo>
                  <a:pt x="618918" y="489880"/>
                  <a:pt x="616222" y="493620"/>
                  <a:pt x="613047" y="496795"/>
                </a:cubicBezTo>
                <a:cubicBezTo>
                  <a:pt x="611989" y="499970"/>
                  <a:pt x="610287" y="502999"/>
                  <a:pt x="609872" y="506320"/>
                </a:cubicBezTo>
                <a:cubicBezTo>
                  <a:pt x="608160" y="520012"/>
                  <a:pt x="613650" y="535676"/>
                  <a:pt x="606697" y="547595"/>
                </a:cubicBezTo>
                <a:cubicBezTo>
                  <a:pt x="603453" y="553156"/>
                  <a:pt x="593997" y="545478"/>
                  <a:pt x="587647" y="544420"/>
                </a:cubicBezTo>
                <a:cubicBezTo>
                  <a:pt x="579917" y="521230"/>
                  <a:pt x="582920" y="531864"/>
                  <a:pt x="578122" y="512670"/>
                </a:cubicBezTo>
                <a:cubicBezTo>
                  <a:pt x="577064" y="496795"/>
                  <a:pt x="579978" y="480139"/>
                  <a:pt x="574947" y="465045"/>
                </a:cubicBezTo>
                <a:cubicBezTo>
                  <a:pt x="573527" y="460785"/>
                  <a:pt x="569158" y="472079"/>
                  <a:pt x="565422" y="474570"/>
                </a:cubicBezTo>
                <a:cubicBezTo>
                  <a:pt x="562637" y="476426"/>
                  <a:pt x="558973" y="476427"/>
                  <a:pt x="555897" y="477745"/>
                </a:cubicBezTo>
                <a:cubicBezTo>
                  <a:pt x="551547" y="479609"/>
                  <a:pt x="547430" y="481978"/>
                  <a:pt x="543197" y="484095"/>
                </a:cubicBezTo>
                <a:cubicBezTo>
                  <a:pt x="520972" y="469278"/>
                  <a:pt x="528380" y="465045"/>
                  <a:pt x="517797" y="480920"/>
                </a:cubicBezTo>
                <a:cubicBezTo>
                  <a:pt x="516739" y="487270"/>
                  <a:pt x="516019" y="493686"/>
                  <a:pt x="514622" y="499970"/>
                </a:cubicBezTo>
                <a:cubicBezTo>
                  <a:pt x="513083" y="506897"/>
                  <a:pt x="507695" y="512093"/>
                  <a:pt x="514622" y="519020"/>
                </a:cubicBezTo>
                <a:cubicBezTo>
                  <a:pt x="520018" y="524416"/>
                  <a:pt x="533672" y="531720"/>
                  <a:pt x="533672" y="531720"/>
                </a:cubicBezTo>
                <a:cubicBezTo>
                  <a:pt x="535789" y="535953"/>
                  <a:pt x="538158" y="540070"/>
                  <a:pt x="540022" y="544420"/>
                </a:cubicBezTo>
                <a:cubicBezTo>
                  <a:pt x="550276" y="568345"/>
                  <a:pt x="543073" y="595198"/>
                  <a:pt x="540022" y="620620"/>
                </a:cubicBezTo>
                <a:cubicBezTo>
                  <a:pt x="538387" y="634243"/>
                  <a:pt x="533770" y="633287"/>
                  <a:pt x="524147" y="636495"/>
                </a:cubicBezTo>
                <a:cubicBezTo>
                  <a:pt x="520972" y="639670"/>
                  <a:pt x="518071" y="643145"/>
                  <a:pt x="514622" y="646020"/>
                </a:cubicBezTo>
                <a:cubicBezTo>
                  <a:pt x="511691" y="648463"/>
                  <a:pt x="506219" y="648723"/>
                  <a:pt x="505097" y="652370"/>
                </a:cubicBezTo>
                <a:cubicBezTo>
                  <a:pt x="501659" y="663543"/>
                  <a:pt x="502980" y="675653"/>
                  <a:pt x="501922" y="687295"/>
                </a:cubicBezTo>
                <a:cubicBezTo>
                  <a:pt x="495572" y="686237"/>
                  <a:pt x="487760" y="688310"/>
                  <a:pt x="482872" y="684120"/>
                </a:cubicBezTo>
                <a:cubicBezTo>
                  <a:pt x="478775" y="680608"/>
                  <a:pt x="479697" y="673641"/>
                  <a:pt x="479697" y="668245"/>
                </a:cubicBezTo>
                <a:cubicBezTo>
                  <a:pt x="479697" y="662849"/>
                  <a:pt x="481985" y="657693"/>
                  <a:pt x="482872" y="652370"/>
                </a:cubicBezTo>
                <a:cubicBezTo>
                  <a:pt x="484102" y="644988"/>
                  <a:pt x="484989" y="637553"/>
                  <a:pt x="486047" y="630145"/>
                </a:cubicBezTo>
                <a:cubicBezTo>
                  <a:pt x="484989" y="626970"/>
                  <a:pt x="485657" y="622476"/>
                  <a:pt x="482872" y="620620"/>
                </a:cubicBezTo>
                <a:cubicBezTo>
                  <a:pt x="478382" y="617627"/>
                  <a:pt x="472265" y="618616"/>
                  <a:pt x="466997" y="617445"/>
                </a:cubicBezTo>
                <a:cubicBezTo>
                  <a:pt x="438747" y="611167"/>
                  <a:pt x="471390" y="615979"/>
                  <a:pt x="422547" y="611095"/>
                </a:cubicBezTo>
                <a:cubicBezTo>
                  <a:pt x="419372" y="610037"/>
                  <a:pt x="415948" y="609545"/>
                  <a:pt x="413022" y="607920"/>
                </a:cubicBezTo>
                <a:cubicBezTo>
                  <a:pt x="406351" y="604214"/>
                  <a:pt x="400322" y="599453"/>
                  <a:pt x="393972" y="595220"/>
                </a:cubicBezTo>
                <a:lnTo>
                  <a:pt x="384447" y="588870"/>
                </a:lnTo>
                <a:cubicBezTo>
                  <a:pt x="381272" y="586753"/>
                  <a:pt x="378542" y="583727"/>
                  <a:pt x="374922" y="582520"/>
                </a:cubicBezTo>
                <a:cubicBezTo>
                  <a:pt x="371747" y="581462"/>
                  <a:pt x="368473" y="580663"/>
                  <a:pt x="365397" y="579345"/>
                </a:cubicBezTo>
                <a:cubicBezTo>
                  <a:pt x="356594" y="575572"/>
                  <a:pt x="346834" y="570307"/>
                  <a:pt x="339997" y="563470"/>
                </a:cubicBezTo>
                <a:cubicBezTo>
                  <a:pt x="332450" y="555923"/>
                  <a:pt x="330441" y="544326"/>
                  <a:pt x="327297" y="534895"/>
                </a:cubicBezTo>
                <a:lnTo>
                  <a:pt x="324122" y="525370"/>
                </a:lnTo>
                <a:lnTo>
                  <a:pt x="320947" y="515845"/>
                </a:lnTo>
                <a:lnTo>
                  <a:pt x="317772" y="506320"/>
                </a:lnTo>
                <a:cubicBezTo>
                  <a:pt x="316714" y="498912"/>
                  <a:pt x="317283" y="491080"/>
                  <a:pt x="314597" y="484095"/>
                </a:cubicBezTo>
                <a:cubicBezTo>
                  <a:pt x="311857" y="476972"/>
                  <a:pt x="301897" y="465045"/>
                  <a:pt x="301897" y="465045"/>
                </a:cubicBezTo>
                <a:cubicBezTo>
                  <a:pt x="302955" y="461870"/>
                  <a:pt x="304153" y="458738"/>
                  <a:pt x="305072" y="455520"/>
                </a:cubicBezTo>
                <a:cubicBezTo>
                  <a:pt x="306271" y="451324"/>
                  <a:pt x="306082" y="446609"/>
                  <a:pt x="308247" y="442820"/>
                </a:cubicBezTo>
                <a:cubicBezTo>
                  <a:pt x="310475" y="438921"/>
                  <a:pt x="314323" y="436170"/>
                  <a:pt x="317772" y="433295"/>
                </a:cubicBezTo>
                <a:cubicBezTo>
                  <a:pt x="325978" y="426456"/>
                  <a:pt x="327276" y="426952"/>
                  <a:pt x="336822" y="423770"/>
                </a:cubicBezTo>
                <a:cubicBezTo>
                  <a:pt x="338939" y="420595"/>
                  <a:pt x="342792" y="418042"/>
                  <a:pt x="343172" y="414245"/>
                </a:cubicBezTo>
                <a:cubicBezTo>
                  <a:pt x="343917" y="406799"/>
                  <a:pt x="342776" y="398968"/>
                  <a:pt x="339997" y="392020"/>
                </a:cubicBezTo>
                <a:cubicBezTo>
                  <a:pt x="338329" y="387851"/>
                  <a:pt x="334208" y="384986"/>
                  <a:pt x="330472" y="382495"/>
                </a:cubicBezTo>
                <a:cubicBezTo>
                  <a:pt x="327687" y="380639"/>
                  <a:pt x="324165" y="380239"/>
                  <a:pt x="320947" y="379320"/>
                </a:cubicBezTo>
                <a:cubicBezTo>
                  <a:pt x="316200" y="377964"/>
                  <a:pt x="303797" y="375508"/>
                  <a:pt x="298722" y="372970"/>
                </a:cubicBezTo>
                <a:cubicBezTo>
                  <a:pt x="277947" y="362582"/>
                  <a:pt x="300738" y="371139"/>
                  <a:pt x="279672" y="357095"/>
                </a:cubicBezTo>
                <a:cubicBezTo>
                  <a:pt x="276887" y="355239"/>
                  <a:pt x="273322" y="354978"/>
                  <a:pt x="270147" y="353920"/>
                </a:cubicBezTo>
                <a:cubicBezTo>
                  <a:pt x="245328" y="362193"/>
                  <a:pt x="266194" y="351979"/>
                  <a:pt x="257447" y="401545"/>
                </a:cubicBezTo>
                <a:cubicBezTo>
                  <a:pt x="256784" y="405303"/>
                  <a:pt x="253214" y="407895"/>
                  <a:pt x="251097" y="411070"/>
                </a:cubicBezTo>
                <a:cubicBezTo>
                  <a:pt x="240514" y="410012"/>
                  <a:pt x="229343" y="411530"/>
                  <a:pt x="219347" y="407895"/>
                </a:cubicBezTo>
                <a:cubicBezTo>
                  <a:pt x="216202" y="406751"/>
                  <a:pt x="217669" y="401363"/>
                  <a:pt x="216172" y="398370"/>
                </a:cubicBezTo>
                <a:cubicBezTo>
                  <a:pt x="214465" y="394957"/>
                  <a:pt x="211939" y="392020"/>
                  <a:pt x="209822" y="388845"/>
                </a:cubicBezTo>
                <a:cubicBezTo>
                  <a:pt x="204530" y="389903"/>
                  <a:pt x="199000" y="390125"/>
                  <a:pt x="193947" y="392020"/>
                </a:cubicBezTo>
                <a:cubicBezTo>
                  <a:pt x="186874" y="394672"/>
                  <a:pt x="179838" y="402954"/>
                  <a:pt x="174897" y="407895"/>
                </a:cubicBezTo>
                <a:cubicBezTo>
                  <a:pt x="172914" y="413843"/>
                  <a:pt x="171771" y="423770"/>
                  <a:pt x="162197" y="423770"/>
                </a:cubicBezTo>
                <a:cubicBezTo>
                  <a:pt x="157464" y="423770"/>
                  <a:pt x="153730" y="419537"/>
                  <a:pt x="149497" y="417420"/>
                </a:cubicBezTo>
                <a:cubicBezTo>
                  <a:pt x="129468" y="387377"/>
                  <a:pt x="164592" y="443462"/>
                  <a:pt x="139972" y="363445"/>
                </a:cubicBezTo>
                <a:cubicBezTo>
                  <a:pt x="138988" y="360246"/>
                  <a:pt x="133665" y="365701"/>
                  <a:pt x="130447" y="366620"/>
                </a:cubicBezTo>
                <a:cubicBezTo>
                  <a:pt x="102540" y="374593"/>
                  <a:pt x="131060" y="365357"/>
                  <a:pt x="108222" y="372970"/>
                </a:cubicBezTo>
                <a:cubicBezTo>
                  <a:pt x="103989" y="376145"/>
                  <a:pt x="99857" y="379460"/>
                  <a:pt x="95522" y="382495"/>
                </a:cubicBezTo>
                <a:cubicBezTo>
                  <a:pt x="89270" y="386872"/>
                  <a:pt x="76472" y="395195"/>
                  <a:pt x="76472" y="395195"/>
                </a:cubicBezTo>
                <a:cubicBezTo>
                  <a:pt x="75414" y="398370"/>
                  <a:pt x="73297" y="401373"/>
                  <a:pt x="73297" y="404720"/>
                </a:cubicBezTo>
                <a:cubicBezTo>
                  <a:pt x="73297" y="413485"/>
                  <a:pt x="75737" y="427347"/>
                  <a:pt x="79647" y="436470"/>
                </a:cubicBezTo>
                <a:cubicBezTo>
                  <a:pt x="81511" y="440820"/>
                  <a:pt x="83880" y="444937"/>
                  <a:pt x="85997" y="449170"/>
                </a:cubicBezTo>
                <a:cubicBezTo>
                  <a:pt x="84939" y="454462"/>
                  <a:pt x="85815" y="460555"/>
                  <a:pt x="82822" y="465045"/>
                </a:cubicBezTo>
                <a:cubicBezTo>
                  <a:pt x="80966" y="467830"/>
                  <a:pt x="73847" y="464919"/>
                  <a:pt x="73297" y="468220"/>
                </a:cubicBezTo>
                <a:cubicBezTo>
                  <a:pt x="68822" y="495071"/>
                  <a:pt x="70800" y="502172"/>
                  <a:pt x="89172" y="512670"/>
                </a:cubicBezTo>
                <a:cubicBezTo>
                  <a:pt x="92078" y="514330"/>
                  <a:pt x="95522" y="514787"/>
                  <a:pt x="98697" y="515845"/>
                </a:cubicBezTo>
                <a:cubicBezTo>
                  <a:pt x="95522" y="517962"/>
                  <a:pt x="92103" y="519752"/>
                  <a:pt x="89172" y="522195"/>
                </a:cubicBezTo>
                <a:cubicBezTo>
                  <a:pt x="85723" y="525070"/>
                  <a:pt x="83435" y="529309"/>
                  <a:pt x="79647" y="531720"/>
                </a:cubicBezTo>
                <a:cubicBezTo>
                  <a:pt x="64031" y="541658"/>
                  <a:pt x="58710" y="542932"/>
                  <a:pt x="44722" y="547595"/>
                </a:cubicBezTo>
                <a:cubicBezTo>
                  <a:pt x="41547" y="545478"/>
                  <a:pt x="37581" y="544225"/>
                  <a:pt x="35197" y="541245"/>
                </a:cubicBezTo>
                <a:cubicBezTo>
                  <a:pt x="24275" y="527592"/>
                  <a:pt x="42264" y="534155"/>
                  <a:pt x="22497" y="525370"/>
                </a:cubicBezTo>
                <a:cubicBezTo>
                  <a:pt x="16380" y="522652"/>
                  <a:pt x="3447" y="519020"/>
                  <a:pt x="3447" y="519020"/>
                </a:cubicBezTo>
                <a:cubicBezTo>
                  <a:pt x="2389" y="515845"/>
                  <a:pt x="-971" y="512602"/>
                  <a:pt x="272" y="509495"/>
                </a:cubicBezTo>
                <a:cubicBezTo>
                  <a:pt x="4903" y="497917"/>
                  <a:pt x="12911" y="504895"/>
                  <a:pt x="19322" y="506320"/>
                </a:cubicBezTo>
                <a:cubicBezTo>
                  <a:pt x="25606" y="507717"/>
                  <a:pt x="32022" y="508437"/>
                  <a:pt x="38372" y="509495"/>
                </a:cubicBezTo>
                <a:cubicBezTo>
                  <a:pt x="43664" y="508437"/>
                  <a:pt x="49562" y="508997"/>
                  <a:pt x="54247" y="506320"/>
                </a:cubicBezTo>
                <a:cubicBezTo>
                  <a:pt x="65652" y="499803"/>
                  <a:pt x="60349" y="477981"/>
                  <a:pt x="57422" y="471395"/>
                </a:cubicBezTo>
                <a:cubicBezTo>
                  <a:pt x="56063" y="468337"/>
                  <a:pt x="51072" y="469278"/>
                  <a:pt x="47897" y="468220"/>
                </a:cubicBezTo>
                <a:cubicBezTo>
                  <a:pt x="41650" y="458850"/>
                  <a:pt x="36419" y="455867"/>
                  <a:pt x="44722" y="442820"/>
                </a:cubicBezTo>
                <a:cubicBezTo>
                  <a:pt x="49543" y="435244"/>
                  <a:pt x="63772" y="423770"/>
                  <a:pt x="63772" y="423770"/>
                </a:cubicBezTo>
                <a:cubicBezTo>
                  <a:pt x="73872" y="393471"/>
                  <a:pt x="63420" y="427640"/>
                  <a:pt x="70122" y="353920"/>
                </a:cubicBezTo>
                <a:cubicBezTo>
                  <a:pt x="71220" y="341843"/>
                  <a:pt x="80752" y="335560"/>
                  <a:pt x="92347" y="331695"/>
                </a:cubicBezTo>
                <a:cubicBezTo>
                  <a:pt x="95522" y="330637"/>
                  <a:pt x="98544" y="328870"/>
                  <a:pt x="101872" y="328520"/>
                </a:cubicBezTo>
                <a:cubicBezTo>
                  <a:pt x="118745" y="326744"/>
                  <a:pt x="135739" y="326403"/>
                  <a:pt x="152672" y="325345"/>
                </a:cubicBezTo>
                <a:cubicBezTo>
                  <a:pt x="155661" y="324598"/>
                  <a:pt x="171170" y="321065"/>
                  <a:pt x="174897" y="318995"/>
                </a:cubicBezTo>
                <a:cubicBezTo>
                  <a:pt x="181568" y="315289"/>
                  <a:pt x="193947" y="306295"/>
                  <a:pt x="193947" y="306295"/>
                </a:cubicBezTo>
                <a:cubicBezTo>
                  <a:pt x="208461" y="284524"/>
                  <a:pt x="196366" y="309016"/>
                  <a:pt x="193947" y="287245"/>
                </a:cubicBezTo>
                <a:cubicBezTo>
                  <a:pt x="193236" y="280847"/>
                  <a:pt x="195086" y="274302"/>
                  <a:pt x="197122" y="268195"/>
                </a:cubicBezTo>
                <a:cubicBezTo>
                  <a:pt x="199515" y="261017"/>
                  <a:pt x="206371" y="255265"/>
                  <a:pt x="212997" y="252320"/>
                </a:cubicBezTo>
                <a:cubicBezTo>
                  <a:pt x="219114" y="249602"/>
                  <a:pt x="232047" y="245970"/>
                  <a:pt x="232047" y="245970"/>
                </a:cubicBezTo>
                <a:cubicBezTo>
                  <a:pt x="244747" y="247028"/>
                  <a:pt x="258471" y="244037"/>
                  <a:pt x="270147" y="249145"/>
                </a:cubicBezTo>
                <a:cubicBezTo>
                  <a:pt x="277139" y="252204"/>
                  <a:pt x="282847" y="268195"/>
                  <a:pt x="282847" y="268195"/>
                </a:cubicBezTo>
                <a:cubicBezTo>
                  <a:pt x="292259" y="305844"/>
                  <a:pt x="277821" y="246238"/>
                  <a:pt x="289197" y="303120"/>
                </a:cubicBezTo>
                <a:cubicBezTo>
                  <a:pt x="289853" y="306402"/>
                  <a:pt x="291453" y="309427"/>
                  <a:pt x="292372" y="312645"/>
                </a:cubicBezTo>
                <a:cubicBezTo>
                  <a:pt x="293571" y="316841"/>
                  <a:pt x="294489" y="321112"/>
                  <a:pt x="295547" y="325345"/>
                </a:cubicBezTo>
                <a:cubicBezTo>
                  <a:pt x="304014" y="324287"/>
                  <a:pt x="312552" y="323696"/>
                  <a:pt x="320947" y="322170"/>
                </a:cubicBezTo>
                <a:cubicBezTo>
                  <a:pt x="324240" y="321571"/>
                  <a:pt x="328616" y="321780"/>
                  <a:pt x="330472" y="318995"/>
                </a:cubicBezTo>
                <a:cubicBezTo>
                  <a:pt x="333465" y="314505"/>
                  <a:pt x="331234" y="307947"/>
                  <a:pt x="333647" y="303120"/>
                </a:cubicBezTo>
                <a:cubicBezTo>
                  <a:pt x="335655" y="299104"/>
                  <a:pt x="340297" y="297044"/>
                  <a:pt x="343172" y="293595"/>
                </a:cubicBezTo>
                <a:cubicBezTo>
                  <a:pt x="345615" y="290664"/>
                  <a:pt x="347079" y="287001"/>
                  <a:pt x="349522" y="284070"/>
                </a:cubicBezTo>
                <a:cubicBezTo>
                  <a:pt x="352397" y="280621"/>
                  <a:pt x="356290" y="278089"/>
                  <a:pt x="359047" y="274545"/>
                </a:cubicBezTo>
                <a:cubicBezTo>
                  <a:pt x="376879" y="251619"/>
                  <a:pt x="363071" y="258387"/>
                  <a:pt x="381272" y="252320"/>
                </a:cubicBezTo>
                <a:cubicBezTo>
                  <a:pt x="387622" y="254437"/>
                  <a:pt x="394646" y="255122"/>
                  <a:pt x="400322" y="258670"/>
                </a:cubicBezTo>
                <a:cubicBezTo>
                  <a:pt x="405505" y="261909"/>
                  <a:pt x="408117" y="272530"/>
                  <a:pt x="409847" y="277720"/>
                </a:cubicBezTo>
                <a:cubicBezTo>
                  <a:pt x="413022" y="276662"/>
                  <a:pt x="417005" y="276912"/>
                  <a:pt x="419372" y="274545"/>
                </a:cubicBezTo>
                <a:cubicBezTo>
                  <a:pt x="430906" y="263011"/>
                  <a:pt x="428236" y="227182"/>
                  <a:pt x="428897" y="220570"/>
                </a:cubicBezTo>
                <a:cubicBezTo>
                  <a:pt x="429642" y="213124"/>
                  <a:pt x="431014" y="205753"/>
                  <a:pt x="432072" y="198345"/>
                </a:cubicBezTo>
                <a:cubicBezTo>
                  <a:pt x="425797" y="196253"/>
                  <a:pt x="417498" y="194415"/>
                  <a:pt x="413022" y="188820"/>
                </a:cubicBezTo>
                <a:cubicBezTo>
                  <a:pt x="411684" y="187147"/>
                  <a:pt x="406465" y="166906"/>
                  <a:pt x="406672" y="166595"/>
                </a:cubicBezTo>
                <a:cubicBezTo>
                  <a:pt x="408528" y="163810"/>
                  <a:pt x="413022" y="168712"/>
                  <a:pt x="416197" y="169770"/>
                </a:cubicBezTo>
                <a:cubicBezTo>
                  <a:pt x="421461" y="177666"/>
                  <a:pt x="425444" y="182788"/>
                  <a:pt x="428897" y="191995"/>
                </a:cubicBezTo>
                <a:cubicBezTo>
                  <a:pt x="430429" y="196081"/>
                  <a:pt x="429570" y="201120"/>
                  <a:pt x="432072" y="204695"/>
                </a:cubicBezTo>
                <a:cubicBezTo>
                  <a:pt x="449362" y="229395"/>
                  <a:pt x="445544" y="217510"/>
                  <a:pt x="460647" y="230095"/>
                </a:cubicBezTo>
                <a:cubicBezTo>
                  <a:pt x="464096" y="232970"/>
                  <a:pt x="466997" y="236445"/>
                  <a:pt x="470172" y="239620"/>
                </a:cubicBezTo>
                <a:cubicBezTo>
                  <a:pt x="477580" y="217395"/>
                  <a:pt x="478639" y="226920"/>
                  <a:pt x="473347" y="211045"/>
                </a:cubicBezTo>
                <a:cubicBezTo>
                  <a:pt x="475225" y="197898"/>
                  <a:pt x="470214" y="185645"/>
                  <a:pt x="486047" y="185645"/>
                </a:cubicBezTo>
                <a:cubicBezTo>
                  <a:pt x="492485" y="185645"/>
                  <a:pt x="498852" y="187259"/>
                  <a:pt x="505097" y="188820"/>
                </a:cubicBezTo>
                <a:cubicBezTo>
                  <a:pt x="511591" y="190443"/>
                  <a:pt x="524147" y="195170"/>
                  <a:pt x="524147" y="195170"/>
                </a:cubicBezTo>
                <a:cubicBezTo>
                  <a:pt x="531300" y="184440"/>
                  <a:pt x="537602" y="179574"/>
                  <a:pt x="527322" y="163420"/>
                </a:cubicBezTo>
                <a:cubicBezTo>
                  <a:pt x="523225" y="156981"/>
                  <a:pt x="508272" y="150720"/>
                  <a:pt x="508272" y="150720"/>
                </a:cubicBezTo>
                <a:cubicBezTo>
                  <a:pt x="505756" y="143171"/>
                  <a:pt x="503251" y="136468"/>
                  <a:pt x="501922" y="128495"/>
                </a:cubicBezTo>
                <a:cubicBezTo>
                  <a:pt x="501574" y="126407"/>
                  <a:pt x="503510" y="116853"/>
                  <a:pt x="505097" y="109445"/>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EFBD3F0-CC3B-4E92-9D32-FBFAC24E0D06}"/>
              </a:ext>
            </a:extLst>
          </p:cNvPr>
          <p:cNvSpPr/>
          <p:nvPr/>
        </p:nvSpPr>
        <p:spPr>
          <a:xfrm>
            <a:off x="4471830" y="3718225"/>
            <a:ext cx="45401" cy="32244"/>
          </a:xfrm>
          <a:custGeom>
            <a:avLst/>
            <a:gdLst>
              <a:gd name="connsiteX0" fmla="*/ 26351 w 45401"/>
              <a:gd name="connsiteY0" fmla="*/ 1288 h 32244"/>
              <a:gd name="connsiteX1" fmla="*/ 4920 w 45401"/>
              <a:gd name="connsiteY1" fmla="*/ 3669 h 32244"/>
              <a:gd name="connsiteX2" fmla="*/ 14445 w 45401"/>
              <a:gd name="connsiteY2" fmla="*/ 32244 h 32244"/>
              <a:gd name="connsiteX3" fmla="*/ 28733 w 45401"/>
              <a:gd name="connsiteY3" fmla="*/ 27481 h 32244"/>
              <a:gd name="connsiteX4" fmla="*/ 45401 w 45401"/>
              <a:gd name="connsiteY4" fmla="*/ 17956 h 32244"/>
              <a:gd name="connsiteX5" fmla="*/ 33495 w 45401"/>
              <a:gd name="connsiteY5" fmla="*/ 8431 h 32244"/>
              <a:gd name="connsiteX6" fmla="*/ 26351 w 45401"/>
              <a:gd name="connsiteY6" fmla="*/ 1288 h 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01" h="32244">
                <a:moveTo>
                  <a:pt x="26351" y="1288"/>
                </a:moveTo>
                <a:cubicBezTo>
                  <a:pt x="21589" y="494"/>
                  <a:pt x="9148" y="-2144"/>
                  <a:pt x="4920" y="3669"/>
                </a:cubicBezTo>
                <a:cubicBezTo>
                  <a:pt x="-7267" y="20426"/>
                  <a:pt x="5993" y="26609"/>
                  <a:pt x="14445" y="32244"/>
                </a:cubicBezTo>
                <a:cubicBezTo>
                  <a:pt x="19208" y="30656"/>
                  <a:pt x="24243" y="29726"/>
                  <a:pt x="28733" y="27481"/>
                </a:cubicBezTo>
                <a:cubicBezTo>
                  <a:pt x="40818" y="21439"/>
                  <a:pt x="35305" y="24688"/>
                  <a:pt x="45401" y="17956"/>
                </a:cubicBezTo>
                <a:cubicBezTo>
                  <a:pt x="37375" y="5916"/>
                  <a:pt x="44996" y="14181"/>
                  <a:pt x="33495" y="8431"/>
                </a:cubicBezTo>
                <a:cubicBezTo>
                  <a:pt x="30935" y="7151"/>
                  <a:pt x="31113" y="2082"/>
                  <a:pt x="26351" y="1288"/>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3C82718-9220-481E-8024-CCF2CC3FB700}"/>
              </a:ext>
            </a:extLst>
          </p:cNvPr>
          <p:cNvSpPr/>
          <p:nvPr/>
        </p:nvSpPr>
        <p:spPr>
          <a:xfrm>
            <a:off x="4350544" y="3709884"/>
            <a:ext cx="97967" cy="91234"/>
          </a:xfrm>
          <a:custGeom>
            <a:avLst/>
            <a:gdLst>
              <a:gd name="connsiteX0" fmla="*/ 97631 w 97967"/>
              <a:gd name="connsiteY0" fmla="*/ 28679 h 91234"/>
              <a:gd name="connsiteX1" fmla="*/ 78581 w 97967"/>
              <a:gd name="connsiteY1" fmla="*/ 21535 h 91234"/>
              <a:gd name="connsiteX2" fmla="*/ 64294 w 97967"/>
              <a:gd name="connsiteY2" fmla="*/ 16772 h 91234"/>
              <a:gd name="connsiteX3" fmla="*/ 42862 w 97967"/>
              <a:gd name="connsiteY3" fmla="*/ 4866 h 91234"/>
              <a:gd name="connsiteX4" fmla="*/ 35719 w 97967"/>
              <a:gd name="connsiteY4" fmla="*/ 104 h 91234"/>
              <a:gd name="connsiteX5" fmla="*/ 7144 w 97967"/>
              <a:gd name="connsiteY5" fmla="*/ 16772 h 91234"/>
              <a:gd name="connsiteX6" fmla="*/ 0 w 97967"/>
              <a:gd name="connsiteY6" fmla="*/ 19154 h 91234"/>
              <a:gd name="connsiteX7" fmla="*/ 2381 w 97967"/>
              <a:gd name="connsiteY7" fmla="*/ 26297 h 91234"/>
              <a:gd name="connsiteX8" fmla="*/ 16669 w 97967"/>
              <a:gd name="connsiteY8" fmla="*/ 33441 h 91234"/>
              <a:gd name="connsiteX9" fmla="*/ 19050 w 97967"/>
              <a:gd name="connsiteY9" fmla="*/ 52491 h 91234"/>
              <a:gd name="connsiteX10" fmla="*/ 11906 w 97967"/>
              <a:gd name="connsiteY10" fmla="*/ 54872 h 91234"/>
              <a:gd name="connsiteX11" fmla="*/ 7144 w 97967"/>
              <a:gd name="connsiteY11" fmla="*/ 81066 h 91234"/>
              <a:gd name="connsiteX12" fmla="*/ 4762 w 97967"/>
              <a:gd name="connsiteY12" fmla="*/ 88210 h 91234"/>
              <a:gd name="connsiteX13" fmla="*/ 23812 w 97967"/>
              <a:gd name="connsiteY13" fmla="*/ 88210 h 91234"/>
              <a:gd name="connsiteX14" fmla="*/ 21431 w 97967"/>
              <a:gd name="connsiteY14" fmla="*/ 81066 h 91234"/>
              <a:gd name="connsiteX15" fmla="*/ 26194 w 97967"/>
              <a:gd name="connsiteY15" fmla="*/ 64397 h 91234"/>
              <a:gd name="connsiteX16" fmla="*/ 33337 w 97967"/>
              <a:gd name="connsiteY16" fmla="*/ 62016 h 91234"/>
              <a:gd name="connsiteX17" fmla="*/ 45244 w 97967"/>
              <a:gd name="connsiteY17" fmla="*/ 59635 h 91234"/>
              <a:gd name="connsiteX18" fmla="*/ 52387 w 97967"/>
              <a:gd name="connsiteY18" fmla="*/ 57254 h 91234"/>
              <a:gd name="connsiteX19" fmla="*/ 66675 w 97967"/>
              <a:gd name="connsiteY19" fmla="*/ 54872 h 91234"/>
              <a:gd name="connsiteX20" fmla="*/ 76200 w 97967"/>
              <a:gd name="connsiteY20" fmla="*/ 52491 h 91234"/>
              <a:gd name="connsiteX21" fmla="*/ 83344 w 97967"/>
              <a:gd name="connsiteY21" fmla="*/ 45347 h 91234"/>
              <a:gd name="connsiteX22" fmla="*/ 90487 w 97967"/>
              <a:gd name="connsiteY22" fmla="*/ 42966 h 91234"/>
              <a:gd name="connsiteX23" fmla="*/ 97631 w 97967"/>
              <a:gd name="connsiteY23" fmla="*/ 28679 h 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967" h="91234">
                <a:moveTo>
                  <a:pt x="97631" y="28679"/>
                </a:moveTo>
                <a:cubicBezTo>
                  <a:pt x="95647" y="25107"/>
                  <a:pt x="98647" y="30453"/>
                  <a:pt x="78581" y="21535"/>
                </a:cubicBezTo>
                <a:cubicBezTo>
                  <a:pt x="73994" y="19496"/>
                  <a:pt x="68471" y="19557"/>
                  <a:pt x="64294" y="16772"/>
                </a:cubicBezTo>
                <a:cubicBezTo>
                  <a:pt x="47917" y="5855"/>
                  <a:pt x="55436" y="9057"/>
                  <a:pt x="42862" y="4866"/>
                </a:cubicBezTo>
                <a:cubicBezTo>
                  <a:pt x="40481" y="3279"/>
                  <a:pt x="38552" y="509"/>
                  <a:pt x="35719" y="104"/>
                </a:cubicBezTo>
                <a:cubicBezTo>
                  <a:pt x="24887" y="-1443"/>
                  <a:pt x="13306" y="14718"/>
                  <a:pt x="7144" y="16772"/>
                </a:cubicBezTo>
                <a:lnTo>
                  <a:pt x="0" y="19154"/>
                </a:lnTo>
                <a:cubicBezTo>
                  <a:pt x="794" y="21535"/>
                  <a:pt x="813" y="24337"/>
                  <a:pt x="2381" y="26297"/>
                </a:cubicBezTo>
                <a:cubicBezTo>
                  <a:pt x="5739" y="30495"/>
                  <a:pt x="11962" y="31872"/>
                  <a:pt x="16669" y="33441"/>
                </a:cubicBezTo>
                <a:cubicBezTo>
                  <a:pt x="19919" y="39941"/>
                  <a:pt x="25035" y="45010"/>
                  <a:pt x="19050" y="52491"/>
                </a:cubicBezTo>
                <a:cubicBezTo>
                  <a:pt x="17482" y="54451"/>
                  <a:pt x="14287" y="54078"/>
                  <a:pt x="11906" y="54872"/>
                </a:cubicBezTo>
                <a:cubicBezTo>
                  <a:pt x="6445" y="71259"/>
                  <a:pt x="12531" y="51440"/>
                  <a:pt x="7144" y="81066"/>
                </a:cubicBezTo>
                <a:cubicBezTo>
                  <a:pt x="6695" y="83536"/>
                  <a:pt x="5556" y="85829"/>
                  <a:pt x="4762" y="88210"/>
                </a:cubicBezTo>
                <a:cubicBezTo>
                  <a:pt x="10399" y="90089"/>
                  <a:pt x="18066" y="93956"/>
                  <a:pt x="23812" y="88210"/>
                </a:cubicBezTo>
                <a:cubicBezTo>
                  <a:pt x="25587" y="86435"/>
                  <a:pt x="22225" y="83447"/>
                  <a:pt x="21431" y="81066"/>
                </a:cubicBezTo>
                <a:cubicBezTo>
                  <a:pt x="21452" y="80981"/>
                  <a:pt x="25054" y="65537"/>
                  <a:pt x="26194" y="64397"/>
                </a:cubicBezTo>
                <a:cubicBezTo>
                  <a:pt x="27969" y="62622"/>
                  <a:pt x="30902" y="62625"/>
                  <a:pt x="33337" y="62016"/>
                </a:cubicBezTo>
                <a:cubicBezTo>
                  <a:pt x="37264" y="61034"/>
                  <a:pt x="41317" y="60617"/>
                  <a:pt x="45244" y="59635"/>
                </a:cubicBezTo>
                <a:cubicBezTo>
                  <a:pt x="47679" y="59026"/>
                  <a:pt x="49937" y="57799"/>
                  <a:pt x="52387" y="57254"/>
                </a:cubicBezTo>
                <a:cubicBezTo>
                  <a:pt x="57100" y="56206"/>
                  <a:pt x="61940" y="55819"/>
                  <a:pt x="66675" y="54872"/>
                </a:cubicBezTo>
                <a:cubicBezTo>
                  <a:pt x="69884" y="54230"/>
                  <a:pt x="73025" y="53285"/>
                  <a:pt x="76200" y="52491"/>
                </a:cubicBezTo>
                <a:cubicBezTo>
                  <a:pt x="78581" y="50110"/>
                  <a:pt x="80542" y="47215"/>
                  <a:pt x="83344" y="45347"/>
                </a:cubicBezTo>
                <a:cubicBezTo>
                  <a:pt x="85432" y="43955"/>
                  <a:pt x="89365" y="45211"/>
                  <a:pt x="90487" y="42966"/>
                </a:cubicBezTo>
                <a:cubicBezTo>
                  <a:pt x="92262" y="39416"/>
                  <a:pt x="99615" y="32251"/>
                  <a:pt x="97631" y="28679"/>
                </a:cubicBezTo>
                <a:close/>
              </a:path>
            </a:pathLst>
          </a:cu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116">
            <a:extLst>
              <a:ext uri="{FF2B5EF4-FFF2-40B4-BE49-F238E27FC236}">
                <a16:creationId xmlns:a16="http://schemas.microsoft.com/office/drawing/2014/main" id="{A5E575C3-FD1C-46BD-8BCD-743F4CB15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00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 name="TextBox 3">
            <a:extLst>
              <a:ext uri="{FF2B5EF4-FFF2-40B4-BE49-F238E27FC236}">
                <a16:creationId xmlns:a16="http://schemas.microsoft.com/office/drawing/2014/main" id="{20AA9272-C5EB-42B0-A5E7-8EF9C4B2A2AE}"/>
              </a:ext>
            </a:extLst>
          </p:cNvPr>
          <p:cNvSpPr txBox="1">
            <a:spLocks noChangeArrowheads="1"/>
          </p:cNvSpPr>
          <p:nvPr/>
        </p:nvSpPr>
        <p:spPr bwMode="auto">
          <a:xfrm>
            <a:off x="1316038" y="2541588"/>
            <a:ext cx="7591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312358" y="256055"/>
            <a:ext cx="8026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3200" b="1" dirty="0">
                <a:solidFill>
                  <a:schemeClr val="accent6">
                    <a:lumMod val="75000"/>
                  </a:schemeClr>
                </a:solidFill>
                <a:latin typeface="Segoe UI Light" panose="020B0502040204020203" pitchFamily="34" charset="0"/>
                <a:cs typeface="Segoe UI Light" panose="020B0502040204020203" pitchFamily="34" charset="0"/>
              </a:rPr>
              <a:t>PHI: Water Districts Development Project</a:t>
            </a:r>
            <a:endParaRPr kumimoji="0" lang="en-US" altLang="en-US" sz="32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endParaRPr>
          </a:p>
        </p:txBody>
      </p:sp>
      <p:sp>
        <p:nvSpPr>
          <p:cNvPr id="3186" name="TextBox 1">
            <a:extLst>
              <a:ext uri="{FF2B5EF4-FFF2-40B4-BE49-F238E27FC236}">
                <a16:creationId xmlns:a16="http://schemas.microsoft.com/office/drawing/2014/main" id="{BBF712A6-A49E-41DE-9C2B-4E318C843D65}"/>
              </a:ext>
            </a:extLst>
          </p:cNvPr>
          <p:cNvSpPr txBox="1">
            <a:spLocks noChangeArrowheads="1"/>
          </p:cNvSpPr>
          <p:nvPr/>
        </p:nvSpPr>
        <p:spPr bwMode="auto">
          <a:xfrm>
            <a:off x="236537" y="911760"/>
            <a:ext cx="853440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defTabSz="457200" eaLnBrk="0" fontAlgn="base" hangingPunct="0">
              <a:lnSpc>
                <a:spcPct val="100000"/>
              </a:lnSpc>
              <a:spcBef>
                <a:spcPct val="0"/>
              </a:spcBef>
              <a:spcAft>
                <a:spcPts val="600"/>
              </a:spcAft>
              <a:defRPr/>
            </a:pPr>
            <a:r>
              <a:rPr lang="en-US" altLang="en-US" sz="2000" dirty="0">
                <a:solidFill>
                  <a:prstClr val="black"/>
                </a:solidFill>
              </a:rPr>
              <a:t>Financed under a $60 million loan and a $2 million grant. The loan and grant agreements became effective on February 2017. The loan and grant are scheduled for closing on October 2022. The EA is the Local Water Utilities Administration (LWUA).</a:t>
            </a:r>
          </a:p>
          <a:p>
            <a:pPr marL="0" lvl="0" indent="0" defTabSz="457200" eaLnBrk="0" fontAlgn="base" hangingPunct="0">
              <a:lnSpc>
                <a:spcPct val="100000"/>
              </a:lnSpc>
              <a:spcBef>
                <a:spcPct val="0"/>
              </a:spcBef>
              <a:spcAft>
                <a:spcPts val="600"/>
              </a:spcAft>
              <a:buNone/>
              <a:defRPr/>
            </a:pPr>
            <a:endParaRPr lang="en-US" altLang="en-US" sz="2000" b="1" dirty="0">
              <a:solidFill>
                <a:prstClr val="black"/>
              </a:solidFill>
            </a:endParaRPr>
          </a:p>
          <a:p>
            <a:pPr lvl="0" defTabSz="457200" eaLnBrk="0" fontAlgn="base" hangingPunct="0">
              <a:lnSpc>
                <a:spcPct val="100000"/>
              </a:lnSpc>
              <a:spcBef>
                <a:spcPct val="0"/>
              </a:spcBef>
              <a:spcAft>
                <a:spcPts val="600"/>
              </a:spcAft>
              <a:defRPr/>
            </a:pPr>
            <a:r>
              <a:rPr lang="en-US" altLang="en-US" sz="2000" b="1" dirty="0">
                <a:solidFill>
                  <a:prstClr val="black"/>
                </a:solidFill>
              </a:rPr>
              <a:t>Project Outcome. </a:t>
            </a:r>
            <a:r>
              <a:rPr lang="en-US" altLang="en-US" sz="2000" dirty="0">
                <a:solidFill>
                  <a:prstClr val="black"/>
                </a:solidFill>
              </a:rPr>
              <a:t>The project’s expected outcome is increased access to safe drinking water and improved sanitation with about 200,000 more people expected to have access to piped water service connections, and 400,000 more people having access to improved sanitation (by 2023).</a:t>
            </a:r>
          </a:p>
          <a:p>
            <a:pPr lvl="0" defTabSz="457200" eaLnBrk="0" fontAlgn="base" hangingPunct="0">
              <a:lnSpc>
                <a:spcPct val="100000"/>
              </a:lnSpc>
              <a:spcBef>
                <a:spcPct val="0"/>
              </a:spcBef>
              <a:spcAft>
                <a:spcPts val="600"/>
              </a:spcAft>
              <a:defRPr/>
            </a:pPr>
            <a:endParaRPr lang="en-US" altLang="en-US" sz="2000" b="1" dirty="0">
              <a:solidFill>
                <a:prstClr val="black"/>
              </a:solidFill>
            </a:endParaRPr>
          </a:p>
          <a:p>
            <a:pPr lvl="0" defTabSz="457200" eaLnBrk="0" fontAlgn="base" hangingPunct="0">
              <a:lnSpc>
                <a:spcPct val="100000"/>
              </a:lnSpc>
              <a:spcBef>
                <a:spcPct val="0"/>
              </a:spcBef>
              <a:spcAft>
                <a:spcPts val="600"/>
              </a:spcAft>
              <a:defRPr/>
            </a:pPr>
            <a:r>
              <a:rPr lang="en-US" altLang="en-US" sz="2000" b="1" dirty="0">
                <a:solidFill>
                  <a:prstClr val="black"/>
                </a:solidFill>
              </a:rPr>
              <a:t>Output 1: </a:t>
            </a:r>
            <a:r>
              <a:rPr lang="en-US" altLang="en-US" sz="2000" dirty="0">
                <a:solidFill>
                  <a:prstClr val="black"/>
                </a:solidFill>
              </a:rPr>
              <a:t>Water supply systems extended and rehabilitated, and new sanitation facilities constructed.</a:t>
            </a:r>
          </a:p>
          <a:p>
            <a:pPr lvl="0" defTabSz="457200" eaLnBrk="0" fontAlgn="base" hangingPunct="0">
              <a:lnSpc>
                <a:spcPct val="100000"/>
              </a:lnSpc>
              <a:spcBef>
                <a:spcPct val="0"/>
              </a:spcBef>
              <a:spcAft>
                <a:spcPts val="600"/>
              </a:spcAft>
              <a:defRPr/>
            </a:pPr>
            <a:endParaRPr lang="en-US" altLang="en-US" sz="2000" b="1" dirty="0">
              <a:solidFill>
                <a:prstClr val="black"/>
              </a:solidFill>
            </a:endParaRPr>
          </a:p>
          <a:p>
            <a:pPr lvl="0" defTabSz="457200" eaLnBrk="0" fontAlgn="base" hangingPunct="0">
              <a:lnSpc>
                <a:spcPct val="100000"/>
              </a:lnSpc>
              <a:spcBef>
                <a:spcPct val="0"/>
              </a:spcBef>
              <a:spcAft>
                <a:spcPts val="600"/>
              </a:spcAft>
              <a:defRPr/>
            </a:pPr>
            <a:r>
              <a:rPr lang="en-US" altLang="en-US" sz="2000" b="1" dirty="0">
                <a:solidFill>
                  <a:prstClr val="black"/>
                </a:solidFill>
              </a:rPr>
              <a:t>Output 2: </a:t>
            </a:r>
            <a:r>
              <a:rPr lang="en-US" altLang="en-US" sz="2000" dirty="0">
                <a:solidFill>
                  <a:prstClr val="black"/>
                </a:solidFill>
              </a:rPr>
              <a:t>Capacity of participating water districts and LWUA developed. A training program for Institutional Strengthening of Water Districts and Sanitation Training program and information, education and communication materials have been prepared. </a:t>
            </a:r>
            <a:endParaRPr kumimoji="0" lang="en-US" altLang="en-US" sz="2000" i="0" u="none" strike="noStrike" kern="1200" cap="none" spc="0" normalizeH="0" noProof="0" dirty="0">
              <a:ln>
                <a:noFill/>
              </a:ln>
              <a:solidFill>
                <a:prstClr val="black"/>
              </a:solidFill>
              <a:effectLst/>
              <a:uLnTx/>
              <a:uFillTx/>
            </a:endParaRPr>
          </a:p>
        </p:txBody>
      </p:sp>
    </p:spTree>
    <p:extLst>
      <p:ext uri="{BB962C8B-B14F-4D97-AF65-F5344CB8AC3E}">
        <p14:creationId xmlns:p14="http://schemas.microsoft.com/office/powerpoint/2010/main" val="3908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6"/>
                                        </p:tgtEl>
                                        <p:attrNameLst>
                                          <p:attrName>style.visibility</p:attrName>
                                        </p:attrNameLst>
                                      </p:cBhvr>
                                      <p:to>
                                        <p:strVal val="visible"/>
                                      </p:to>
                                    </p:set>
                                    <p:anim calcmode="lin" valueType="num">
                                      <p:cBhvr additive="base">
                                        <p:cTn id="7" dur="500" fill="hold"/>
                                        <p:tgtEl>
                                          <p:spTgt spid="3186"/>
                                        </p:tgtEl>
                                        <p:attrNameLst>
                                          <p:attrName>ppt_x</p:attrName>
                                        </p:attrNameLst>
                                      </p:cBhvr>
                                      <p:tavLst>
                                        <p:tav tm="0">
                                          <p:val>
                                            <p:strVal val="#ppt_x"/>
                                          </p:val>
                                        </p:tav>
                                        <p:tav tm="100000">
                                          <p:val>
                                            <p:strVal val="#ppt_x"/>
                                          </p:val>
                                        </p:tav>
                                      </p:tavLst>
                                    </p:anim>
                                    <p:anim calcmode="lin" valueType="num">
                                      <p:cBhvr additive="base">
                                        <p:cTn id="8" dur="500" fill="hold"/>
                                        <p:tgtEl>
                                          <p:spTgt spid="3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8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8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8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 name="TextBox 3">
            <a:extLst>
              <a:ext uri="{FF2B5EF4-FFF2-40B4-BE49-F238E27FC236}">
                <a16:creationId xmlns:a16="http://schemas.microsoft.com/office/drawing/2014/main" id="{20AA9272-C5EB-42B0-A5E7-8EF9C4B2A2AE}"/>
              </a:ext>
            </a:extLst>
          </p:cNvPr>
          <p:cNvSpPr txBox="1">
            <a:spLocks noChangeArrowheads="1"/>
          </p:cNvSpPr>
          <p:nvPr/>
        </p:nvSpPr>
        <p:spPr bwMode="auto">
          <a:xfrm>
            <a:off x="1316038" y="2541588"/>
            <a:ext cx="7591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541867" y="387350"/>
            <a:ext cx="754168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3600" b="1" dirty="0">
                <a:solidFill>
                  <a:schemeClr val="accent6">
                    <a:lumMod val="75000"/>
                  </a:schemeClr>
                </a:solidFill>
                <a:latin typeface="Segoe UI Light" panose="020B0502040204020203" pitchFamily="34" charset="0"/>
                <a:cs typeface="Segoe UI Light" panose="020B0502040204020203" pitchFamily="34" charset="0"/>
              </a:rPr>
              <a:t>Water Districts Development Project</a:t>
            </a:r>
            <a:endPar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endParaRPr>
          </a:p>
        </p:txBody>
      </p:sp>
      <p:sp>
        <p:nvSpPr>
          <p:cNvPr id="3186" name="TextBox 1">
            <a:extLst>
              <a:ext uri="{FF2B5EF4-FFF2-40B4-BE49-F238E27FC236}">
                <a16:creationId xmlns:a16="http://schemas.microsoft.com/office/drawing/2014/main" id="{BBF712A6-A49E-41DE-9C2B-4E318C843D65}"/>
              </a:ext>
            </a:extLst>
          </p:cNvPr>
          <p:cNvSpPr txBox="1">
            <a:spLocks noChangeArrowheads="1"/>
          </p:cNvSpPr>
          <p:nvPr/>
        </p:nvSpPr>
        <p:spPr bwMode="auto">
          <a:xfrm>
            <a:off x="663575" y="1063733"/>
            <a:ext cx="8107362" cy="473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Ongoing sector loan project with LWUA covering 12 water districts</a:t>
            </a:r>
            <a: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altLang="en-US" sz="2000" b="1" i="0" u="none" strike="noStrike" kern="1200" cap="none" spc="0" normalizeH="0" noProof="0" dirty="0">
              <a:ln>
                <a:noFill/>
              </a:ln>
              <a:solidFill>
                <a:prstClr val="black"/>
              </a:solidFill>
              <a:effectLst/>
              <a:uLnTx/>
              <a:uFillTx/>
              <a:latin typeface="Calibri" panose="020F0502020204030204" pitchFamily="34" charset="0"/>
              <a:ea typeface="+mn-ea"/>
              <a:cs typeface="+mn-cs"/>
            </a:endParaRPr>
          </a:p>
          <a:p>
            <a:pPr lvl="1" defTabSz="457200" eaLnBrk="0" fontAlgn="base" hangingPunct="0">
              <a:lnSpc>
                <a:spcPct val="100000"/>
              </a:lnSpc>
              <a:spcBef>
                <a:spcPct val="0"/>
              </a:spcBef>
              <a:spcAft>
                <a:spcPts val="400"/>
              </a:spcAft>
              <a:defRPr/>
            </a:pPr>
            <a:r>
              <a:rPr lang="en-US" altLang="en-US" sz="2000" dirty="0" err="1">
                <a:solidFill>
                  <a:srgbClr val="0432FF"/>
                </a:solidFill>
              </a:rPr>
              <a:t>Bayawan</a:t>
            </a:r>
            <a:r>
              <a:rPr lang="en-US" altLang="en-US" sz="2000" dirty="0">
                <a:solidFill>
                  <a:srgbClr val="0432FF"/>
                </a:solidFill>
              </a:rPr>
              <a:t> (Negros Oriental) – water supply</a:t>
            </a:r>
            <a:endParaRPr kumimoji="0" lang="en-US" altLang="en-US" sz="2000" b="0" i="0" u="none" strike="noStrike" kern="1200" cap="none" spc="0" normalizeH="0" baseline="0" noProof="0" dirty="0">
              <a:ln>
                <a:noFill/>
              </a:ln>
              <a:solidFill>
                <a:srgbClr val="0432FF"/>
              </a:solidFill>
              <a:effectLst/>
              <a:uLnTx/>
              <a:uFillTx/>
            </a:endParaRPr>
          </a:p>
          <a:p>
            <a:pPr lvl="1" defTabSz="457200" eaLnBrk="0" fontAlgn="base" hangingPunct="0">
              <a:lnSpc>
                <a:spcPct val="100000"/>
              </a:lnSpc>
              <a:spcBef>
                <a:spcPct val="0"/>
              </a:spcBef>
              <a:spcAft>
                <a:spcPts val="400"/>
              </a:spcAft>
              <a:defRPr/>
            </a:pPr>
            <a:r>
              <a:rPr lang="en-US" altLang="en-US" sz="2000" dirty="0" err="1">
                <a:solidFill>
                  <a:prstClr val="black"/>
                </a:solidFill>
              </a:rPr>
              <a:t>Polomolok</a:t>
            </a:r>
            <a:r>
              <a:rPr lang="en-US" altLang="en-US" sz="2000" dirty="0">
                <a:solidFill>
                  <a:prstClr val="black"/>
                </a:solidFill>
              </a:rPr>
              <a:t> (South Cotabato) – water supply</a:t>
            </a:r>
          </a:p>
          <a:p>
            <a:pPr lvl="1" defTabSz="457200" eaLnBrk="0" fontAlgn="base" hangingPunct="0">
              <a:lnSpc>
                <a:spcPct val="100000"/>
              </a:lnSpc>
              <a:spcBef>
                <a:spcPct val="0"/>
              </a:spcBef>
              <a:spcAft>
                <a:spcPts val="400"/>
              </a:spcAft>
              <a:defRPr/>
            </a:pPr>
            <a:r>
              <a:rPr lang="en-US" altLang="en-US" sz="2000" dirty="0" err="1">
                <a:solidFill>
                  <a:srgbClr val="0432FF"/>
                </a:solidFill>
              </a:rPr>
              <a:t>Tanjay</a:t>
            </a:r>
            <a:r>
              <a:rPr lang="en-US" altLang="en-US" sz="2000" dirty="0">
                <a:solidFill>
                  <a:srgbClr val="0432FF"/>
                </a:solidFill>
              </a:rPr>
              <a:t> (Negros Oriental) – water supply</a:t>
            </a:r>
          </a:p>
          <a:p>
            <a:pPr lvl="1" defTabSz="457200" eaLnBrk="0" fontAlgn="base" hangingPunct="0">
              <a:lnSpc>
                <a:spcPct val="100000"/>
              </a:lnSpc>
              <a:spcBef>
                <a:spcPct val="0"/>
              </a:spcBef>
              <a:spcAft>
                <a:spcPts val="400"/>
              </a:spcAft>
              <a:defRPr/>
            </a:pPr>
            <a:r>
              <a:rPr kumimoji="0" lang="en-US" altLang="en-US" sz="2000" b="0" i="0" u="none" strike="noStrike" kern="1200" cap="none" spc="0" normalizeH="0" noProof="0" dirty="0">
                <a:ln>
                  <a:noFill/>
                </a:ln>
                <a:solidFill>
                  <a:prstClr val="black"/>
                </a:solidFill>
                <a:effectLst/>
                <a:uLnTx/>
                <a:uFillTx/>
                <a:latin typeface="Calibri" panose="020F0502020204030204" pitchFamily="34" charset="0"/>
                <a:ea typeface="+mn-ea"/>
                <a:cs typeface="+mn-cs"/>
              </a:rPr>
              <a:t>Metro </a:t>
            </a:r>
            <a:r>
              <a:rPr kumimoji="0" lang="en-US" altLang="en-US" sz="2000" b="0" i="0" u="none" strike="noStrike" kern="1200" cap="none" spc="0" normalizeH="0" noProof="0" dirty="0" err="1">
                <a:ln>
                  <a:noFill/>
                </a:ln>
                <a:solidFill>
                  <a:prstClr val="black"/>
                </a:solidFill>
                <a:effectLst/>
                <a:uLnTx/>
                <a:uFillTx/>
                <a:latin typeface="Calibri" panose="020F0502020204030204" pitchFamily="34" charset="0"/>
                <a:ea typeface="+mn-ea"/>
                <a:cs typeface="+mn-cs"/>
              </a:rPr>
              <a:t>Tiguegarao</a:t>
            </a:r>
            <a:r>
              <a:rPr kumimoji="0" lang="en-US" altLang="en-US" sz="2000" b="0" i="0" u="none" strike="noStrike" kern="1200" cap="none" spc="0" normalizeH="0" noProof="0" dirty="0">
                <a:ln>
                  <a:noFill/>
                </a:ln>
                <a:solidFill>
                  <a:prstClr val="black"/>
                </a:solidFill>
                <a:effectLst/>
                <a:uLnTx/>
                <a:uFillTx/>
                <a:latin typeface="Calibri" panose="020F0502020204030204" pitchFamily="34" charset="0"/>
                <a:ea typeface="+mn-ea"/>
                <a:cs typeface="+mn-cs"/>
              </a:rPr>
              <a:t> (Cagayan) – water supply</a:t>
            </a:r>
          </a:p>
          <a:p>
            <a:pPr lvl="1" defTabSz="457200" eaLnBrk="0" fontAlgn="base" hangingPunct="0">
              <a:lnSpc>
                <a:spcPct val="100000"/>
              </a:lnSpc>
              <a:spcBef>
                <a:spcPct val="0"/>
              </a:spcBef>
              <a:spcAft>
                <a:spcPts val="400"/>
              </a:spcAft>
              <a:defRPr/>
            </a:pPr>
            <a:r>
              <a:rPr lang="en-US" altLang="en-US" sz="2000" dirty="0">
                <a:solidFill>
                  <a:prstClr val="black"/>
                </a:solidFill>
              </a:rPr>
              <a:t>Sta Maria (Bulacan) – water supply</a:t>
            </a:r>
          </a:p>
          <a:p>
            <a:pPr lvl="1" defTabSz="457200" eaLnBrk="0" fontAlgn="base" hangingPunct="0">
              <a:lnSpc>
                <a:spcPct val="100000"/>
              </a:lnSpc>
              <a:spcBef>
                <a:spcPct val="0"/>
              </a:spcBef>
              <a:spcAft>
                <a:spcPts val="400"/>
              </a:spcAft>
              <a:defRPr/>
            </a:pPr>
            <a:r>
              <a:rPr kumimoji="0" lang="en-US" altLang="en-US" sz="2000" b="1" i="0" u="none" strike="noStrike" kern="1200" cap="none" spc="0" normalizeH="0" noProof="0" dirty="0">
                <a:ln>
                  <a:noFill/>
                </a:ln>
                <a:effectLst/>
                <a:uLnTx/>
                <a:uFillTx/>
                <a:latin typeface="Calibri" panose="020F0502020204030204" pitchFamily="34" charset="0"/>
                <a:ea typeface="+mn-ea"/>
                <a:cs typeface="+mn-cs"/>
              </a:rPr>
              <a:t>Zamboanga – water supply and sanitation (sewerage)</a:t>
            </a:r>
          </a:p>
          <a:p>
            <a:pPr lvl="1" defTabSz="457200" eaLnBrk="0" fontAlgn="base" hangingPunct="0">
              <a:lnSpc>
                <a:spcPct val="100000"/>
              </a:lnSpc>
              <a:spcBef>
                <a:spcPct val="0"/>
              </a:spcBef>
              <a:spcAft>
                <a:spcPts val="400"/>
              </a:spcAft>
              <a:defRPr/>
            </a:pPr>
            <a:r>
              <a:rPr lang="en-US" altLang="en-US" sz="2000" b="1" dirty="0" err="1"/>
              <a:t>Norzagaray</a:t>
            </a:r>
            <a:r>
              <a:rPr lang="en-US" altLang="en-US" sz="2000" b="1" dirty="0"/>
              <a:t> (Bulacan) – water supply and sanitation (septage)</a:t>
            </a:r>
          </a:p>
          <a:p>
            <a:pPr lvl="1" defTabSz="457200" eaLnBrk="0" fontAlgn="base" hangingPunct="0">
              <a:lnSpc>
                <a:spcPct val="100000"/>
              </a:lnSpc>
              <a:spcBef>
                <a:spcPct val="0"/>
              </a:spcBef>
              <a:spcAft>
                <a:spcPts val="400"/>
              </a:spcAft>
              <a:defRPr/>
            </a:pPr>
            <a:r>
              <a:rPr kumimoji="0" lang="en-US" altLang="en-US" sz="2000" b="0" i="0" u="none" strike="noStrike" kern="1200" cap="none" spc="0" normalizeH="0" noProof="0" dirty="0">
                <a:ln>
                  <a:noFill/>
                </a:ln>
                <a:solidFill>
                  <a:prstClr val="black"/>
                </a:solidFill>
                <a:effectLst/>
                <a:uLnTx/>
                <a:uFillTx/>
                <a:latin typeface="Calibri" panose="020F0502020204030204" pitchFamily="34" charset="0"/>
                <a:ea typeface="+mn-ea"/>
                <a:cs typeface="+mn-cs"/>
              </a:rPr>
              <a:t>Metro </a:t>
            </a:r>
            <a:r>
              <a:rPr kumimoji="0" lang="en-US" altLang="en-US" sz="2000" b="0" i="0" u="none" strike="noStrike" kern="1200" cap="none" spc="0" normalizeH="0" noProof="0" dirty="0" err="1">
                <a:ln>
                  <a:noFill/>
                </a:ln>
                <a:solidFill>
                  <a:prstClr val="black"/>
                </a:solidFill>
                <a:effectLst/>
                <a:uLnTx/>
                <a:uFillTx/>
                <a:latin typeface="Calibri" panose="020F0502020204030204" pitchFamily="34" charset="0"/>
                <a:ea typeface="+mn-ea"/>
                <a:cs typeface="+mn-cs"/>
              </a:rPr>
              <a:t>Kidipawan</a:t>
            </a:r>
            <a:r>
              <a:rPr kumimoji="0" lang="en-US" altLang="en-US" sz="2000" b="0" i="0" u="none" strike="noStrike" kern="1200" cap="none" spc="0" normalizeH="0" noProof="0" dirty="0">
                <a:ln>
                  <a:noFill/>
                </a:ln>
                <a:solidFill>
                  <a:prstClr val="black"/>
                </a:solidFill>
                <a:effectLst/>
                <a:uLnTx/>
                <a:uFillTx/>
                <a:latin typeface="Calibri" panose="020F0502020204030204" pitchFamily="34" charset="0"/>
                <a:ea typeface="+mn-ea"/>
                <a:cs typeface="+mn-cs"/>
              </a:rPr>
              <a:t> (North Cotabato) – water supply</a:t>
            </a:r>
          </a:p>
          <a:p>
            <a:pPr lvl="1" defTabSz="457200" eaLnBrk="0" fontAlgn="base" hangingPunct="0">
              <a:lnSpc>
                <a:spcPct val="100000"/>
              </a:lnSpc>
              <a:spcBef>
                <a:spcPct val="0"/>
              </a:spcBef>
              <a:spcAft>
                <a:spcPts val="400"/>
              </a:spcAft>
              <a:defRPr/>
            </a:pPr>
            <a:r>
              <a:rPr lang="en-US" altLang="en-US" sz="2000" dirty="0">
                <a:solidFill>
                  <a:prstClr val="black"/>
                </a:solidFill>
              </a:rPr>
              <a:t>Valencia City (Bukidnon) – water supply</a:t>
            </a:r>
          </a:p>
          <a:p>
            <a:pPr lvl="1" defTabSz="457200" eaLnBrk="0" fontAlgn="base" hangingPunct="0">
              <a:lnSpc>
                <a:spcPct val="100000"/>
              </a:lnSpc>
              <a:spcBef>
                <a:spcPct val="0"/>
              </a:spcBef>
              <a:spcAft>
                <a:spcPts val="400"/>
              </a:spcAft>
              <a:defRPr/>
            </a:pPr>
            <a:r>
              <a:rPr kumimoji="0" lang="en-US" altLang="en-US" sz="2000" b="0" i="0" u="none" strike="noStrike" kern="1200" cap="none" spc="0" normalizeH="0" noProof="0" dirty="0" err="1">
                <a:ln>
                  <a:noFill/>
                </a:ln>
                <a:solidFill>
                  <a:prstClr val="black"/>
                </a:solidFill>
                <a:effectLst/>
                <a:uLnTx/>
                <a:uFillTx/>
                <a:latin typeface="Calibri" panose="020F0502020204030204" pitchFamily="34" charset="0"/>
                <a:ea typeface="+mn-ea"/>
                <a:cs typeface="+mn-cs"/>
              </a:rPr>
              <a:t>Paridel</a:t>
            </a:r>
            <a:r>
              <a:rPr kumimoji="0" lang="en-US" altLang="en-US" sz="2000" b="0" i="0" u="none" strike="noStrike" kern="1200" cap="none" spc="0" normalizeH="0" noProof="0" dirty="0">
                <a:ln>
                  <a:noFill/>
                </a:ln>
                <a:solidFill>
                  <a:prstClr val="black"/>
                </a:solidFill>
                <a:effectLst/>
                <a:uLnTx/>
                <a:uFillTx/>
                <a:latin typeface="Calibri" panose="020F0502020204030204" pitchFamily="34" charset="0"/>
                <a:ea typeface="+mn-ea"/>
                <a:cs typeface="+mn-cs"/>
              </a:rPr>
              <a:t> (Bulacan) – water supply</a:t>
            </a:r>
          </a:p>
          <a:p>
            <a:pPr lvl="1" defTabSz="457200" eaLnBrk="0" fontAlgn="base" hangingPunct="0">
              <a:lnSpc>
                <a:spcPct val="100000"/>
              </a:lnSpc>
              <a:spcBef>
                <a:spcPct val="0"/>
              </a:spcBef>
              <a:spcAft>
                <a:spcPts val="400"/>
              </a:spcAft>
              <a:defRPr/>
            </a:pPr>
            <a:r>
              <a:rPr lang="en-US" altLang="en-US" sz="2000" dirty="0">
                <a:solidFill>
                  <a:prstClr val="black"/>
                </a:solidFill>
              </a:rPr>
              <a:t>Manolo </a:t>
            </a:r>
            <a:r>
              <a:rPr lang="en-US" altLang="en-US" sz="2000" dirty="0" err="1">
                <a:solidFill>
                  <a:prstClr val="black"/>
                </a:solidFill>
              </a:rPr>
              <a:t>Fortich</a:t>
            </a:r>
            <a:r>
              <a:rPr lang="en-US" altLang="en-US" sz="2000" dirty="0">
                <a:solidFill>
                  <a:prstClr val="black"/>
                </a:solidFill>
              </a:rPr>
              <a:t> (Bukidnon) – water supply</a:t>
            </a:r>
          </a:p>
          <a:p>
            <a:pPr lvl="1" defTabSz="457200" eaLnBrk="0" fontAlgn="base" hangingPunct="0">
              <a:lnSpc>
                <a:spcPct val="100000"/>
              </a:lnSpc>
              <a:spcBef>
                <a:spcPct val="0"/>
              </a:spcBef>
              <a:spcAft>
                <a:spcPts val="400"/>
              </a:spcAft>
              <a:defRPr/>
            </a:pPr>
            <a:r>
              <a:rPr kumimoji="0" lang="en-US" altLang="en-US" sz="2000" b="0" i="0" u="none" strike="noStrike" kern="1200" cap="none" spc="0" normalizeH="0" noProof="0" dirty="0">
                <a:ln>
                  <a:noFill/>
                </a:ln>
                <a:solidFill>
                  <a:prstClr val="black"/>
                </a:solidFill>
                <a:effectLst/>
                <a:uLnTx/>
                <a:uFillTx/>
                <a:latin typeface="Calibri" panose="020F0502020204030204" pitchFamily="34" charset="0"/>
                <a:ea typeface="+mn-ea"/>
                <a:cs typeface="+mn-cs"/>
              </a:rPr>
              <a:t>Metro Cotabato – water supply</a:t>
            </a:r>
          </a:p>
        </p:txBody>
      </p:sp>
      <p:sp>
        <p:nvSpPr>
          <p:cNvPr id="7" name="TextBox 1">
            <a:extLst>
              <a:ext uri="{FF2B5EF4-FFF2-40B4-BE49-F238E27FC236}">
                <a16:creationId xmlns:a16="http://schemas.microsoft.com/office/drawing/2014/main" id="{21F51963-A335-4AAA-9FF4-D122D7935B16}"/>
              </a:ext>
            </a:extLst>
          </p:cNvPr>
          <p:cNvSpPr txBox="1">
            <a:spLocks noChangeArrowheads="1"/>
          </p:cNvSpPr>
          <p:nvPr/>
        </p:nvSpPr>
        <p:spPr bwMode="auto">
          <a:xfrm>
            <a:off x="693024" y="5804698"/>
            <a:ext cx="810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Interesting to note that only two WDs are including sanitation  </a:t>
            </a:r>
          </a:p>
        </p:txBody>
      </p:sp>
    </p:spTree>
    <p:extLst>
      <p:ext uri="{BB962C8B-B14F-4D97-AF65-F5344CB8AC3E}">
        <p14:creationId xmlns:p14="http://schemas.microsoft.com/office/powerpoint/2010/main" val="40846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6"/>
                                        </p:tgtEl>
                                        <p:attrNameLst>
                                          <p:attrName>style.visibility</p:attrName>
                                        </p:attrNameLst>
                                      </p:cBhvr>
                                      <p:to>
                                        <p:strVal val="visible"/>
                                      </p:to>
                                    </p:set>
                                    <p:anim calcmode="lin" valueType="num">
                                      <p:cBhvr additive="base">
                                        <p:cTn id="7" dur="500" fill="hold"/>
                                        <p:tgtEl>
                                          <p:spTgt spid="3186"/>
                                        </p:tgtEl>
                                        <p:attrNameLst>
                                          <p:attrName>ppt_x</p:attrName>
                                        </p:attrNameLst>
                                      </p:cBhvr>
                                      <p:tavLst>
                                        <p:tav tm="0">
                                          <p:val>
                                            <p:strVal val="#ppt_x"/>
                                          </p:val>
                                        </p:tav>
                                        <p:tav tm="100000">
                                          <p:val>
                                            <p:strVal val="#ppt_x"/>
                                          </p:val>
                                        </p:tav>
                                      </p:tavLst>
                                    </p:anim>
                                    <p:anim calcmode="lin" valueType="num">
                                      <p:cBhvr additive="base">
                                        <p:cTn id="8" dur="500" fill="hold"/>
                                        <p:tgtEl>
                                          <p:spTgt spid="3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8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8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8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8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8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8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86">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8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86">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86">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86">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86">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186">
                                            <p:txEl>
                                              <p:pRg st="12" end="1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806450" y="387350"/>
            <a:ext cx="727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3600" b="1" dirty="0">
                <a:solidFill>
                  <a:schemeClr val="accent6">
                    <a:lumMod val="75000"/>
                  </a:schemeClr>
                </a:solidFill>
                <a:latin typeface="Segoe UI Light" panose="020B0502040204020203" pitchFamily="34" charset="0"/>
                <a:cs typeface="Segoe UI Light" panose="020B0502040204020203" pitchFamily="34" charset="0"/>
              </a:rPr>
              <a:t>WATSAN situation across SE Asia</a:t>
            </a:r>
            <a:endPar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endParaRPr>
          </a:p>
        </p:txBody>
      </p:sp>
      <p:pic>
        <p:nvPicPr>
          <p:cNvPr id="12" name="Picture 11" descr="A close up of a piece of paper&#10;&#10;Description automatically generated">
            <a:extLst>
              <a:ext uri="{FF2B5EF4-FFF2-40B4-BE49-F238E27FC236}">
                <a16:creationId xmlns:a16="http://schemas.microsoft.com/office/drawing/2014/main" id="{15336306-A918-419D-BE45-65498C49B3E3}"/>
              </a:ext>
            </a:extLst>
          </p:cNvPr>
          <p:cNvPicPr>
            <a:picLocks noChangeAspect="1"/>
          </p:cNvPicPr>
          <p:nvPr/>
        </p:nvPicPr>
        <p:blipFill>
          <a:blip r:embed="rId3"/>
          <a:stretch>
            <a:fillRect/>
          </a:stretch>
        </p:blipFill>
        <p:spPr>
          <a:xfrm>
            <a:off x="283824" y="1190457"/>
            <a:ext cx="8534400" cy="3728676"/>
          </a:xfrm>
          <a:prstGeom prst="rect">
            <a:avLst/>
          </a:prstGeom>
        </p:spPr>
      </p:pic>
      <p:sp>
        <p:nvSpPr>
          <p:cNvPr id="17" name="TextBox 1">
            <a:extLst>
              <a:ext uri="{FF2B5EF4-FFF2-40B4-BE49-F238E27FC236}">
                <a16:creationId xmlns:a16="http://schemas.microsoft.com/office/drawing/2014/main" id="{D55F8E37-1FBE-4593-A2B7-6184F4EE77B1}"/>
              </a:ext>
            </a:extLst>
          </p:cNvPr>
          <p:cNvSpPr txBox="1">
            <a:spLocks noChangeArrowheads="1"/>
          </p:cNvSpPr>
          <p:nvPr/>
        </p:nvSpPr>
        <p:spPr bwMode="auto">
          <a:xfrm>
            <a:off x="492887" y="4972456"/>
            <a:ext cx="7660513" cy="1554272"/>
          </a:xfrm>
          <a:prstGeom prst="rect">
            <a:avLst/>
          </a:prstGeom>
          <a:solidFill>
            <a:srgbClr val="0432FF"/>
          </a:solidFill>
          <a:ln>
            <a:noFill/>
          </a:ln>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ts val="600"/>
              </a:spcAft>
              <a:buClrTx/>
              <a:buSzTx/>
              <a:buNone/>
              <a:tabLst/>
              <a:defRPr/>
            </a:pPr>
            <a:r>
              <a:rPr lang="en-US" altLang="en-US" sz="2000" b="1" dirty="0">
                <a:solidFill>
                  <a:schemeClr val="bg1"/>
                </a:solidFill>
              </a:rPr>
              <a:t>Overall WATSAN coverage is relatively high in PHI vs SE Asia, but…. </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dirty="0">
                <a:solidFill>
                  <a:schemeClr val="bg1"/>
                </a:solidFill>
              </a:rPr>
              <a:t>Piped water supply coverage – only 29.5% (and only 31.3% for urban)</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dirty="0">
                <a:solidFill>
                  <a:schemeClr val="bg1"/>
                </a:solidFill>
              </a:rPr>
              <a:t>Sewerage coverage – only 5.2%  (and only 7.1% for urban)</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dirty="0">
                <a:solidFill>
                  <a:schemeClr val="bg1"/>
                </a:solidFill>
              </a:rPr>
              <a:t>Open defecation – 4.5% (4.9 million people)</a:t>
            </a:r>
          </a:p>
        </p:txBody>
      </p:sp>
    </p:spTree>
    <p:extLst>
      <p:ext uri="{BB962C8B-B14F-4D97-AF65-F5344CB8AC3E}">
        <p14:creationId xmlns:p14="http://schemas.microsoft.com/office/powerpoint/2010/main" val="8390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3" name="Picture 116">
            <a:extLst>
              <a:ext uri="{FF2B5EF4-FFF2-40B4-BE49-F238E27FC236}">
                <a16:creationId xmlns:a16="http://schemas.microsoft.com/office/drawing/2014/main" id="{615F40FD-E721-47EE-8C9C-E38208B8D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138" y="6030912"/>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 name="TextBox 3">
            <a:extLst>
              <a:ext uri="{FF2B5EF4-FFF2-40B4-BE49-F238E27FC236}">
                <a16:creationId xmlns:a16="http://schemas.microsoft.com/office/drawing/2014/main" id="{20AA9272-C5EB-42B0-A5E7-8EF9C4B2A2AE}"/>
              </a:ext>
            </a:extLst>
          </p:cNvPr>
          <p:cNvSpPr txBox="1">
            <a:spLocks noChangeArrowheads="1"/>
          </p:cNvSpPr>
          <p:nvPr/>
        </p:nvSpPr>
        <p:spPr bwMode="auto">
          <a:xfrm>
            <a:off x="1316038" y="2541588"/>
            <a:ext cx="7591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85" name="TextBox 6">
            <a:extLst>
              <a:ext uri="{FF2B5EF4-FFF2-40B4-BE49-F238E27FC236}">
                <a16:creationId xmlns:a16="http://schemas.microsoft.com/office/drawing/2014/main" id="{07FAD06D-5724-4FBA-8DF7-CF48DEAF4BF4}"/>
              </a:ext>
            </a:extLst>
          </p:cNvPr>
          <p:cNvSpPr txBox="1">
            <a:spLocks noChangeArrowheads="1"/>
          </p:cNvSpPr>
          <p:nvPr/>
        </p:nvSpPr>
        <p:spPr bwMode="auto">
          <a:xfrm>
            <a:off x="806450" y="387350"/>
            <a:ext cx="727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3600" b="1" dirty="0">
                <a:solidFill>
                  <a:schemeClr val="accent6">
                    <a:lumMod val="75000"/>
                  </a:schemeClr>
                </a:solidFill>
                <a:latin typeface="Segoe UI Light" panose="020B0502040204020203" pitchFamily="34" charset="0"/>
                <a:cs typeface="Segoe UI Light" panose="020B0502040204020203" pitchFamily="34" charset="0"/>
              </a:rPr>
              <a:t>WATSAN challenges in Philippines</a:t>
            </a:r>
            <a:endParaRPr kumimoji="0" lang="en-US" altLang="en-US" sz="3600" b="1" i="0" u="none" strike="noStrike" kern="1200" cap="none" spc="0" normalizeH="0" baseline="0" noProof="0" dirty="0">
              <a:ln>
                <a:noFill/>
              </a:ln>
              <a:solidFill>
                <a:schemeClr val="accent6">
                  <a:lumMod val="75000"/>
                </a:schemeClr>
              </a:solidFill>
              <a:effectLst/>
              <a:uLnTx/>
              <a:uFillTx/>
              <a:latin typeface="Segoe UI Light" panose="020B0502040204020203" pitchFamily="34" charset="0"/>
              <a:cs typeface="Segoe UI Light" panose="020B0502040204020203" pitchFamily="34" charset="0"/>
            </a:endParaRPr>
          </a:p>
        </p:txBody>
      </p:sp>
      <p:sp>
        <p:nvSpPr>
          <p:cNvPr id="3186" name="TextBox 1">
            <a:extLst>
              <a:ext uri="{FF2B5EF4-FFF2-40B4-BE49-F238E27FC236}">
                <a16:creationId xmlns:a16="http://schemas.microsoft.com/office/drawing/2014/main" id="{BBF712A6-A49E-41DE-9C2B-4E318C843D65}"/>
              </a:ext>
            </a:extLst>
          </p:cNvPr>
          <p:cNvSpPr txBox="1">
            <a:spLocks noChangeArrowheads="1"/>
          </p:cNvSpPr>
          <p:nvPr/>
        </p:nvSpPr>
        <p:spPr bwMode="auto">
          <a:xfrm>
            <a:off x="663575" y="1063733"/>
            <a:ext cx="8107362" cy="222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Water Supply</a:t>
            </a:r>
          </a:p>
          <a:p>
            <a:pPr lvl="1" defTabSz="457200" eaLnBrk="0" fontAlgn="base" hangingPunct="0">
              <a:lnSpc>
                <a:spcPct val="100000"/>
              </a:lnSpc>
              <a:spcBef>
                <a:spcPct val="0"/>
              </a:spcBef>
              <a:spcAft>
                <a:spcPts val="400"/>
              </a:spcAft>
              <a:defRPr/>
            </a:pPr>
            <a:r>
              <a:rPr lang="en-US" altLang="en-US" sz="2000" dirty="0">
                <a:solidFill>
                  <a:prstClr val="black"/>
                </a:solidFill>
              </a:rPr>
              <a:t>Over-reliance on groundwater</a:t>
            </a:r>
          </a:p>
          <a:p>
            <a:pPr lvl="1" defTabSz="457200" eaLnBrk="0" fontAlgn="base" hangingPunct="0">
              <a:lnSpc>
                <a:spcPct val="100000"/>
              </a:lnSpc>
              <a:spcBef>
                <a:spcPct val="0"/>
              </a:spcBef>
              <a:spcAft>
                <a:spcPts val="400"/>
              </a:spcAft>
              <a:defRPr/>
            </a:pPr>
            <a:r>
              <a:rPr lang="en-US" altLang="en-US" sz="2000" dirty="0">
                <a:solidFill>
                  <a:prstClr val="black"/>
                </a:solidFill>
              </a:rPr>
              <a:t>Low-level of coverage with piped water supply</a:t>
            </a:r>
          </a:p>
          <a:p>
            <a:pPr lvl="1" defTabSz="457200" eaLnBrk="0" fontAlgn="base" hangingPunct="0">
              <a:lnSpc>
                <a:spcPct val="100000"/>
              </a:lnSpc>
              <a:spcBef>
                <a:spcPct val="0"/>
              </a:spcBef>
              <a:spcAft>
                <a:spcPts val="400"/>
              </a:spcAft>
              <a:defRPr/>
            </a:pPr>
            <a:r>
              <a:rPr lang="en-US" altLang="en-US" sz="2000" dirty="0">
                <a:solidFill>
                  <a:prstClr val="black"/>
                </a:solidFill>
              </a:rPr>
              <a:t>Piped water quality (potable or not)</a:t>
            </a:r>
          </a:p>
          <a:p>
            <a:pPr lvl="1" defTabSz="457200" eaLnBrk="0" fontAlgn="base" hangingPunct="0">
              <a:lnSpc>
                <a:spcPct val="100000"/>
              </a:lnSpc>
              <a:spcBef>
                <a:spcPct val="0"/>
              </a:spcBef>
              <a:spcAft>
                <a:spcPts val="400"/>
              </a:spcAft>
              <a:defRPr/>
            </a:pPr>
            <a:r>
              <a:rPr lang="en-US" altLang="en-US" sz="2000" dirty="0">
                <a:solidFill>
                  <a:prstClr val="black"/>
                </a:solidFill>
              </a:rPr>
              <a:t>Access to sustainable water resources</a:t>
            </a:r>
          </a:p>
          <a:p>
            <a:pPr lvl="1" defTabSz="457200" eaLnBrk="0" fontAlgn="base" hangingPunct="0">
              <a:lnSpc>
                <a:spcPct val="100000"/>
              </a:lnSpc>
              <a:spcBef>
                <a:spcPct val="0"/>
              </a:spcBef>
              <a:spcAft>
                <a:spcPts val="400"/>
              </a:spcAft>
              <a:defRPr/>
            </a:pPr>
            <a:r>
              <a:rPr lang="en-US" altLang="en-US" sz="2000" b="1" dirty="0">
                <a:solidFill>
                  <a:srgbClr val="0432FF"/>
                </a:solidFill>
              </a:rPr>
              <a:t>Water security</a:t>
            </a:r>
            <a:endParaRPr kumimoji="0" lang="en-US" altLang="en-US" sz="2000" b="1" i="0" u="none" strike="noStrike" kern="1200" cap="none" spc="0" normalizeH="0" noProof="0" dirty="0">
              <a:ln>
                <a:noFill/>
              </a:ln>
              <a:solidFill>
                <a:srgbClr val="0432FF"/>
              </a:solidFill>
              <a:effectLst/>
              <a:uLnTx/>
              <a:uFillTx/>
            </a:endParaRPr>
          </a:p>
        </p:txBody>
      </p:sp>
      <p:sp>
        <p:nvSpPr>
          <p:cNvPr id="6" name="TextBox 1">
            <a:extLst>
              <a:ext uri="{FF2B5EF4-FFF2-40B4-BE49-F238E27FC236}">
                <a16:creationId xmlns:a16="http://schemas.microsoft.com/office/drawing/2014/main" id="{541B5E79-F0C8-4A19-B367-54A7FE35FE8C}"/>
              </a:ext>
            </a:extLst>
          </p:cNvPr>
          <p:cNvSpPr txBox="1">
            <a:spLocks noChangeArrowheads="1"/>
          </p:cNvSpPr>
          <p:nvPr/>
        </p:nvSpPr>
        <p:spPr bwMode="auto">
          <a:xfrm>
            <a:off x="728231" y="6168130"/>
            <a:ext cx="810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eaLnBrk="0" fontAlgn="base" hangingPunct="0">
              <a:lnSpc>
                <a:spcPct val="100000"/>
              </a:lnSpc>
              <a:spcBef>
                <a:spcPct val="0"/>
              </a:spcBef>
              <a:spcAft>
                <a:spcPts val="600"/>
              </a:spcAft>
              <a:defRPr/>
            </a:pPr>
            <a:r>
              <a:rPr lang="en-US" altLang="en-US" sz="2000" b="1" noProof="0" dirty="0">
                <a:solidFill>
                  <a:srgbClr val="0432FF"/>
                </a:solidFill>
              </a:rPr>
              <a:t>For both, operational and financial sustainability</a:t>
            </a:r>
          </a:p>
        </p:txBody>
      </p:sp>
      <p:sp>
        <p:nvSpPr>
          <p:cNvPr id="7" name="TextBox 1">
            <a:extLst>
              <a:ext uri="{FF2B5EF4-FFF2-40B4-BE49-F238E27FC236}">
                <a16:creationId xmlns:a16="http://schemas.microsoft.com/office/drawing/2014/main" id="{D429CF3A-757A-4FD1-BAC1-4FC53FDD0536}"/>
              </a:ext>
            </a:extLst>
          </p:cNvPr>
          <p:cNvSpPr txBox="1">
            <a:spLocks noChangeArrowheads="1"/>
          </p:cNvSpPr>
          <p:nvPr/>
        </p:nvSpPr>
        <p:spPr bwMode="auto">
          <a:xfrm>
            <a:off x="694789" y="3254254"/>
            <a:ext cx="8107362" cy="329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000" b="1" dirty="0">
                <a:solidFill>
                  <a:prstClr val="black"/>
                </a:solidFill>
              </a:rPr>
              <a:t>Sanitation</a:t>
            </a:r>
          </a:p>
          <a:p>
            <a:pPr lvl="1" defTabSz="457200" eaLnBrk="0" fontAlgn="base" hangingPunct="0">
              <a:lnSpc>
                <a:spcPct val="100000"/>
              </a:lnSpc>
              <a:spcBef>
                <a:spcPct val="0"/>
              </a:spcBef>
              <a:spcAft>
                <a:spcPts val="400"/>
              </a:spcAft>
              <a:defRPr/>
            </a:pPr>
            <a:r>
              <a:rPr lang="en-US" altLang="en-US" sz="2000" dirty="0">
                <a:solidFill>
                  <a:prstClr val="black"/>
                </a:solidFill>
              </a:rPr>
              <a:t>Low level of sewerage coverage</a:t>
            </a:r>
          </a:p>
          <a:p>
            <a:pPr lvl="1" defTabSz="457200" eaLnBrk="0" fontAlgn="base" hangingPunct="0">
              <a:lnSpc>
                <a:spcPct val="100000"/>
              </a:lnSpc>
              <a:spcBef>
                <a:spcPct val="0"/>
              </a:spcBef>
              <a:spcAft>
                <a:spcPts val="400"/>
              </a:spcAft>
              <a:defRPr/>
            </a:pPr>
            <a:r>
              <a:rPr lang="en-US" altLang="en-US" sz="2000" dirty="0">
                <a:solidFill>
                  <a:prstClr val="black"/>
                </a:solidFill>
              </a:rPr>
              <a:t>Latrines and septic tanks (quality and emptying frequency)</a:t>
            </a:r>
          </a:p>
          <a:p>
            <a:pPr lvl="1" defTabSz="457200" eaLnBrk="0" fontAlgn="base" hangingPunct="0">
              <a:lnSpc>
                <a:spcPct val="100000"/>
              </a:lnSpc>
              <a:spcBef>
                <a:spcPct val="0"/>
              </a:spcBef>
              <a:spcAft>
                <a:spcPts val="400"/>
              </a:spcAft>
              <a:defRPr/>
            </a:pPr>
            <a:r>
              <a:rPr lang="en-US" altLang="en-US" sz="2000" dirty="0">
                <a:solidFill>
                  <a:prstClr val="black"/>
                </a:solidFill>
              </a:rPr>
              <a:t>Collection, treatment, and disposal of septage / fecal sludge</a:t>
            </a:r>
          </a:p>
          <a:p>
            <a:pPr lvl="1" defTabSz="457200" eaLnBrk="0" fontAlgn="base" hangingPunct="0">
              <a:lnSpc>
                <a:spcPct val="100000"/>
              </a:lnSpc>
              <a:spcBef>
                <a:spcPct val="0"/>
              </a:spcBef>
              <a:spcAft>
                <a:spcPts val="400"/>
              </a:spcAft>
              <a:defRPr/>
            </a:pPr>
            <a:r>
              <a:rPr lang="en-US" altLang="en-US" sz="2000" dirty="0">
                <a:solidFill>
                  <a:prstClr val="black"/>
                </a:solidFill>
              </a:rPr>
              <a:t>Absence of/inadequate wastewater treatment</a:t>
            </a:r>
          </a:p>
          <a:p>
            <a:pPr lvl="1" defTabSz="457200" eaLnBrk="0" fontAlgn="base" hangingPunct="0">
              <a:lnSpc>
                <a:spcPct val="100000"/>
              </a:lnSpc>
              <a:spcBef>
                <a:spcPct val="0"/>
              </a:spcBef>
              <a:spcAft>
                <a:spcPts val="400"/>
              </a:spcAft>
              <a:defRPr/>
            </a:pPr>
            <a:r>
              <a:rPr lang="en-US" altLang="en-US" sz="2000" dirty="0">
                <a:solidFill>
                  <a:prstClr val="black"/>
                </a:solidFill>
              </a:rPr>
              <a:t>Open defecation still used by 4.9 million people</a:t>
            </a:r>
          </a:p>
          <a:p>
            <a:pPr lvl="1" defTabSz="457200" eaLnBrk="0" fontAlgn="base" hangingPunct="0">
              <a:lnSpc>
                <a:spcPct val="100000"/>
              </a:lnSpc>
              <a:spcBef>
                <a:spcPct val="0"/>
              </a:spcBef>
              <a:spcAft>
                <a:spcPts val="400"/>
              </a:spcAft>
              <a:defRPr/>
            </a:pPr>
            <a:r>
              <a:rPr lang="en-US" altLang="en-US" sz="2000" dirty="0">
                <a:solidFill>
                  <a:prstClr val="black"/>
                </a:solidFill>
              </a:rPr>
              <a:t>Overlap with urban drainage (combined systems)</a:t>
            </a:r>
          </a:p>
          <a:p>
            <a:pPr lvl="1" defTabSz="457200" eaLnBrk="0" fontAlgn="base" hangingPunct="0">
              <a:lnSpc>
                <a:spcPct val="100000"/>
              </a:lnSpc>
              <a:spcBef>
                <a:spcPct val="0"/>
              </a:spcBef>
              <a:spcAft>
                <a:spcPts val="400"/>
              </a:spcAft>
              <a:defRPr/>
            </a:pPr>
            <a:r>
              <a:rPr lang="en-US" altLang="en-US" sz="2000" dirty="0">
                <a:solidFill>
                  <a:prstClr val="black"/>
                </a:solidFill>
              </a:rPr>
              <a:t>Overlap with solid waste (drainage and leachate)</a:t>
            </a:r>
          </a:p>
          <a:p>
            <a:pPr lvl="1" defTabSz="457200" eaLnBrk="0" fontAlgn="base" hangingPunct="0">
              <a:lnSpc>
                <a:spcPct val="100000"/>
              </a:lnSpc>
              <a:spcBef>
                <a:spcPct val="0"/>
              </a:spcBef>
              <a:spcAft>
                <a:spcPts val="400"/>
              </a:spcAft>
              <a:defRPr/>
            </a:pPr>
            <a:endParaRPr lang="en-US" altLang="en-US" sz="2000" dirty="0">
              <a:solidFill>
                <a:prstClr val="black"/>
              </a:solidFill>
            </a:endParaRPr>
          </a:p>
        </p:txBody>
      </p:sp>
    </p:spTree>
    <p:extLst>
      <p:ext uri="{BB962C8B-B14F-4D97-AF65-F5344CB8AC3E}">
        <p14:creationId xmlns:p14="http://schemas.microsoft.com/office/powerpoint/2010/main" val="29906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6"/>
                                        </p:tgtEl>
                                        <p:attrNameLst>
                                          <p:attrName>style.visibility</p:attrName>
                                        </p:attrNameLst>
                                      </p:cBhvr>
                                      <p:to>
                                        <p:strVal val="visible"/>
                                      </p:to>
                                    </p:set>
                                    <p:anim calcmode="lin" valueType="num">
                                      <p:cBhvr additive="base">
                                        <p:cTn id="7" dur="500" fill="hold"/>
                                        <p:tgtEl>
                                          <p:spTgt spid="3186"/>
                                        </p:tgtEl>
                                        <p:attrNameLst>
                                          <p:attrName>ppt_x</p:attrName>
                                        </p:attrNameLst>
                                      </p:cBhvr>
                                      <p:tavLst>
                                        <p:tav tm="0">
                                          <p:val>
                                            <p:strVal val="#ppt_x"/>
                                          </p:val>
                                        </p:tav>
                                        <p:tav tm="100000">
                                          <p:val>
                                            <p:strVal val="#ppt_x"/>
                                          </p:val>
                                        </p:tav>
                                      </p:tavLst>
                                    </p:anim>
                                    <p:anim calcmode="lin" valueType="num">
                                      <p:cBhvr additive="base">
                                        <p:cTn id="8" dur="500" fill="hold"/>
                                        <p:tgtEl>
                                          <p:spTgt spid="3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8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8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8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8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8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8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6" grpId="0"/>
      <p:bldP spid="6" grpId="0"/>
      <p:bldP spid="7" grpId="0"/>
    </p:bldLst>
  </p:timing>
</p:sld>
</file>

<file path=ppt/theme/theme1.xml><?xml version="1.0" encoding="utf-8"?>
<a:theme xmlns:a="http://schemas.openxmlformats.org/drawingml/2006/main" name="Inspirat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Inspiration">
      <a:fillStyleLst>
        <a:solidFill>
          <a:schemeClr val="phClr"/>
        </a:solidFill>
        <a:gradFill rotWithShape="1">
          <a:gsLst>
            <a:gs pos="25000">
              <a:schemeClr val="phClr">
                <a:tint val="90000"/>
                <a:shade val="100000"/>
                <a:alpha val="90000"/>
                <a:satMod val="150000"/>
              </a:schemeClr>
            </a:gs>
            <a:gs pos="100000">
              <a:schemeClr val="phClr">
                <a:tint val="100000"/>
                <a:shade val="60000"/>
                <a:satMod val="135000"/>
              </a:schemeClr>
            </a:gs>
          </a:gsLst>
          <a:path path="circle">
            <a:fillToRect l="50000" t="50000" r="50000" b="50000"/>
          </a:path>
        </a:gradFill>
        <a:gradFill rotWithShape="1">
          <a:gsLst>
            <a:gs pos="0">
              <a:schemeClr val="phClr">
                <a:tint val="90000"/>
                <a:shade val="100000"/>
                <a:alpha val="85000"/>
                <a:satMod val="150000"/>
              </a:schemeClr>
            </a:gs>
            <a:gs pos="33000">
              <a:schemeClr val="phClr">
                <a:tint val="90000"/>
                <a:shade val="100000"/>
                <a:alpha val="95000"/>
                <a:satMod val="130000"/>
              </a:schemeClr>
            </a:gs>
            <a:gs pos="67000">
              <a:schemeClr val="phClr">
                <a:shade val="70000"/>
                <a:satMod val="135000"/>
              </a:schemeClr>
            </a:gs>
            <a:gs pos="100000">
              <a:schemeClr val="phClr">
                <a:shade val="50000"/>
                <a:satMod val="135000"/>
              </a:schemeClr>
            </a:gs>
          </a:gsLst>
          <a:lin ang="13200000" scaled="1"/>
        </a:gradFill>
      </a:fillStyleLst>
      <a:lnStyleLst>
        <a:ln w="12700" cap="flat" cmpd="sng" algn="ctr">
          <a:solidFill>
            <a:schemeClr val="phClr">
              <a:shade val="95000"/>
              <a:satMod val="105000"/>
            </a:schemeClr>
          </a:solidFill>
          <a:prstDash val="solid"/>
        </a:ln>
        <a:ln w="38100" cap="flat" cmpd="thickThin" algn="ctr">
          <a:solidFill>
            <a:schemeClr val="phClr"/>
          </a:solidFill>
          <a:prstDash val="solid"/>
        </a:ln>
        <a:ln w="38100" cap="flat" cmpd="thinThick" algn="ctr">
          <a:solidFill>
            <a:schemeClr val="phClr"/>
          </a:solidFill>
          <a:prstDash val="solid"/>
        </a:ln>
      </a:lnStyleLst>
      <a:effectStyleLst>
        <a:effectStyle>
          <a:effectLst/>
        </a:effectStyle>
        <a:effectStyle>
          <a:effectLst/>
          <a:scene3d>
            <a:camera prst="orthographicFront">
              <a:rot lat="0" lon="0" rev="0"/>
            </a:camera>
            <a:lightRig rig="twoPt" dir="tl"/>
          </a:scene3d>
          <a:sp3d extrusionH="12700" prstMaterial="softEdge">
            <a:bevelT w="25400" h="50800"/>
          </a:sp3d>
        </a:effectStyle>
        <a:effectStyle>
          <a:effectLst>
            <a:innerShdw blurRad="50800" dist="25400" dir="2400000">
              <a:srgbClr val="808080">
                <a:alpha val="75000"/>
              </a:srgbClr>
            </a:innerShdw>
            <a:reflection blurRad="38100" stA="26000" endPos="35000" dist="12700" dir="5400000" fadeDir="48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nspirati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Inspiration">
      <a:fillStyleLst>
        <a:solidFill>
          <a:schemeClr val="phClr"/>
        </a:solidFill>
        <a:gradFill rotWithShape="1">
          <a:gsLst>
            <a:gs pos="25000">
              <a:schemeClr val="phClr">
                <a:tint val="90000"/>
                <a:shade val="100000"/>
                <a:alpha val="90000"/>
                <a:satMod val="150000"/>
              </a:schemeClr>
            </a:gs>
            <a:gs pos="100000">
              <a:schemeClr val="phClr">
                <a:tint val="100000"/>
                <a:shade val="60000"/>
                <a:satMod val="135000"/>
              </a:schemeClr>
            </a:gs>
          </a:gsLst>
          <a:path path="circle">
            <a:fillToRect l="50000" t="50000" r="50000" b="50000"/>
          </a:path>
        </a:gradFill>
        <a:gradFill rotWithShape="1">
          <a:gsLst>
            <a:gs pos="0">
              <a:schemeClr val="phClr">
                <a:tint val="90000"/>
                <a:shade val="100000"/>
                <a:alpha val="85000"/>
                <a:satMod val="150000"/>
              </a:schemeClr>
            </a:gs>
            <a:gs pos="33000">
              <a:schemeClr val="phClr">
                <a:tint val="90000"/>
                <a:shade val="100000"/>
                <a:alpha val="95000"/>
                <a:satMod val="130000"/>
              </a:schemeClr>
            </a:gs>
            <a:gs pos="67000">
              <a:schemeClr val="phClr">
                <a:shade val="70000"/>
                <a:satMod val="135000"/>
              </a:schemeClr>
            </a:gs>
            <a:gs pos="100000">
              <a:schemeClr val="phClr">
                <a:shade val="50000"/>
                <a:satMod val="135000"/>
              </a:schemeClr>
            </a:gs>
          </a:gsLst>
          <a:lin ang="13200000" scaled="1"/>
        </a:gradFill>
      </a:fillStyleLst>
      <a:lnStyleLst>
        <a:ln w="12700" cap="flat" cmpd="sng" algn="ctr">
          <a:solidFill>
            <a:schemeClr val="phClr">
              <a:shade val="95000"/>
              <a:satMod val="105000"/>
            </a:schemeClr>
          </a:solidFill>
          <a:prstDash val="solid"/>
        </a:ln>
        <a:ln w="38100" cap="flat" cmpd="thickThin" algn="ctr">
          <a:solidFill>
            <a:schemeClr val="phClr"/>
          </a:solidFill>
          <a:prstDash val="solid"/>
        </a:ln>
        <a:ln w="38100" cap="flat" cmpd="thinThick" algn="ctr">
          <a:solidFill>
            <a:schemeClr val="phClr"/>
          </a:solidFill>
          <a:prstDash val="solid"/>
        </a:ln>
      </a:lnStyleLst>
      <a:effectStyleLst>
        <a:effectStyle>
          <a:effectLst/>
        </a:effectStyle>
        <a:effectStyle>
          <a:effectLst/>
          <a:scene3d>
            <a:camera prst="orthographicFront">
              <a:rot lat="0" lon="0" rev="0"/>
            </a:camera>
            <a:lightRig rig="twoPt" dir="tl"/>
          </a:scene3d>
          <a:sp3d extrusionH="12700" prstMaterial="softEdge">
            <a:bevelT w="25400" h="50800"/>
          </a:sp3d>
        </a:effectStyle>
        <a:effectStyle>
          <a:effectLst>
            <a:innerShdw blurRad="50800" dist="25400" dir="2400000">
              <a:srgbClr val="808080">
                <a:alpha val="75000"/>
              </a:srgbClr>
            </a:innerShdw>
            <a:reflection blurRad="38100" stA="26000" endPos="35000" dist="12700" dir="5400000" fadeDir="48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14375</TotalTime>
  <Words>2298</Words>
  <Application>Microsoft Office PowerPoint</Application>
  <PresentationFormat>On-screen Show (4:3)</PresentationFormat>
  <Paragraphs>433</Paragraphs>
  <Slides>21</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Arial</vt:lpstr>
      <vt:lpstr>Arial Narrow</vt:lpstr>
      <vt:lpstr>Calibri</vt:lpstr>
      <vt:lpstr>Calibri Light</vt:lpstr>
      <vt:lpstr>News Gothic MT</vt:lpstr>
      <vt:lpstr>News Gothic MT (Body)</vt:lpstr>
      <vt:lpstr>Segoe UI</vt:lpstr>
      <vt:lpstr>Segoe UI Black</vt:lpstr>
      <vt:lpstr>Segoe UI Light</vt:lpstr>
      <vt:lpstr>Segoe UI Semilight</vt:lpstr>
      <vt:lpstr>Wingdings</vt:lpstr>
      <vt:lpstr>Inspiration</vt:lpstr>
      <vt:lpstr>1_Inspiration</vt:lpstr>
      <vt:lpstr>1_Office Theme</vt:lpstr>
      <vt:lpstr>Southeast Asia Urban Development and Water</vt:lpstr>
      <vt:lpstr>PowerPoint Presentation</vt:lpstr>
      <vt:lpstr>PowerPoint Presentation</vt:lpstr>
      <vt:lpstr>PowerPoint Presentation</vt:lpstr>
      <vt:lpstr>Philippines ongoing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Outcome and Outputs</vt:lpstr>
      <vt:lpstr>Smart solutions </vt:lpstr>
      <vt:lpstr>Southeast Asia Urban Development and 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ADB Urban Sector Group Work Plan</dc:title>
  <dc:creator>Vijay Padmanabhan</dc:creator>
  <cp:lastModifiedBy>Antonio Ressano</cp:lastModifiedBy>
  <cp:revision>1086</cp:revision>
  <cp:lastPrinted>2018-06-14T01:52:52Z</cp:lastPrinted>
  <dcterms:created xsi:type="dcterms:W3CDTF">2013-02-21T23:12:52Z</dcterms:created>
  <dcterms:modified xsi:type="dcterms:W3CDTF">2020-02-27T17:01:53Z</dcterms:modified>
</cp:coreProperties>
</file>